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8" r:id="rId2"/>
    <p:sldId id="265" r:id="rId3"/>
    <p:sldId id="284" r:id="rId4"/>
    <p:sldId id="270" r:id="rId5"/>
    <p:sldId id="271" r:id="rId6"/>
    <p:sldId id="283" r:id="rId7"/>
    <p:sldId id="272" r:id="rId8"/>
    <p:sldId id="274" r:id="rId9"/>
    <p:sldId id="275" r:id="rId10"/>
    <p:sldId id="285" r:id="rId11"/>
    <p:sldId id="276" r:id="rId12"/>
    <p:sldId id="278" r:id="rId13"/>
    <p:sldId id="288" r:id="rId14"/>
    <p:sldId id="290" r:id="rId15"/>
    <p:sldId id="277" r:id="rId16"/>
    <p:sldId id="279" r:id="rId17"/>
    <p:sldId id="289" r:id="rId18"/>
    <p:sldId id="287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D78B"/>
    <a:srgbClr val="3CC508"/>
    <a:srgbClr val="6ECDA0"/>
    <a:srgbClr val="86CABA"/>
    <a:srgbClr val="65E7FF"/>
    <a:srgbClr val="EBF1E9"/>
    <a:srgbClr val="AFB2AE"/>
    <a:srgbClr val="0B5D3E"/>
    <a:srgbClr val="FF6699"/>
    <a:srgbClr val="E87F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8730F4-2283-4732-905E-91B1D21A5E99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B498AF-0620-4511-8513-DB74F8F273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78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3F31D5-CC4C-4801-A3C9-BD22B1A8AE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DA4C534-BF80-4423-AE28-EAACF42135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64DCEC-AFFB-4858-970B-491B750BA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77FB86-97E4-43F0-B66D-28CFF59AF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CA156A-2A58-469D-872F-23C12C371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036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153748-CE8A-4CC7-BED4-7415C1840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802878B-1763-4F13-94CC-8F3138A0F6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1ACEF9-4DE6-4D57-9CF5-F040CEDFC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D445CC-D7B9-4367-9D97-145B5F19D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C8C993-99DB-43DF-B7AF-0B55083F8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2151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319D991-B235-4C61-B08F-B22E66D4FF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FA34EB-D8B6-4476-99AB-D5EF4701AB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53D519-E784-4408-9840-0EAD0405D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89E796-70C5-4F15-B74D-3B9336CBE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3CC07E-1BD0-49BC-8272-D79575577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507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CD6B50-06E7-4F66-89E4-4B326B6A7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6004A6-1E4F-4BF2-9AC4-F430F8BC0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07E268-2144-4614-8A12-BC788037C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B03212-F612-498E-AB03-EE1776259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DC51E8-761C-417C-A72E-36E47DE85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1751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5B8E3A-5BF2-4E50-A981-0ED7D7782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B16C1D-89A4-44A3-A18C-2F4F0252C6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B21D7D-2C02-4DE9-834E-1B0539B75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245D99-C3EE-4168-BA88-2BC7414C5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C710A5-5E09-4C1B-A1A0-8705AB98C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3362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AA2753-C3D6-4AC0-B471-DEA33F5D8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74ADAF-8563-4684-AE51-95AA432793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B9BE33B-BFAC-483C-8EBA-A6DC91F189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A3B187-F38B-47A8-B686-BE530A0E6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33E9D7-33C2-47B8-AA4E-61C428660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913F2B-740D-457B-AB29-25F532BE8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0044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3105C0-0406-4A64-A785-9FF747042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042F09-955A-4D44-8E47-C1818FE2C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A90E76C-EB34-4117-92C2-F6F732B1A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E320802-BC06-4CEC-ABDB-2BB7FDA5CF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3217D92-7EAE-4FDC-A51D-FE3664BD58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78B1F42-079B-479A-948E-04FEACB59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B933061-459C-44DF-85BE-7DB07C85A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3272E96-5C0B-44F7-9AD4-C45826CC3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6948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6C6832-9F5D-4DEE-B43D-C3F1185B4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20FF266-613D-4AFA-A256-87F6457C3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C4C15EF-6DA4-4671-9405-2F26AAAA1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B442EEE-537C-48A9-A996-1E12C4757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10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4B9B7FB-B58A-4525-BEF7-BC60BFA8E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0921556-C70B-4610-9E21-09ED22945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2EA0F5E-0094-4699-9880-DA59E46D1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2732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9E6C55-5771-41D6-8FE5-BC83D4247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F0897E-6431-4636-B4C4-6665464BA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3CB7B2-2400-4010-B5D4-7155D9D7D0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9523865-1459-4EB8-92DF-021DEB106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22C567-D267-4D70-BDA4-9ADFA97D5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8277F9-78FA-4EF8-9DF1-7F501A2E9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1210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673E92-6457-46FA-929A-6B1269F83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7866040-0806-48AE-B3D5-0AB14DF65C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FE3E053-E710-4256-8650-F2CB6CDAAB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99EEE3-6C99-41C8-8889-1A5A7F4F2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113B5F-E996-493E-BDD3-E3F738530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253333-C1AD-49E6-BF1B-3F2C971E8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1902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6809830-680D-4859-8B1A-DD7F3162B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DC293A-82A9-40C6-8504-462EA5E93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96823E-5697-489E-8B31-167AE0A0D7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C170D-CFCB-498E-9DF1-CCACD061D1FD}" type="datetimeFigureOut">
              <a:rPr lang="ko-KR" altLang="en-US" smtClean="0"/>
              <a:t>2019-10-03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8186B0-04FA-4C42-81E3-6EA482E9B2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12F856-2F1B-4706-99B2-1F8A2F7F1A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CE6C24-C6B2-4614-8290-374E08D6B5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537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9ED29423-26F7-4619-BEA9-5CCC9AA6A61D}"/>
              </a:ext>
            </a:extLst>
          </p:cNvPr>
          <p:cNvSpPr/>
          <p:nvPr/>
        </p:nvSpPr>
        <p:spPr>
          <a:xfrm>
            <a:off x="0" y="-108798"/>
            <a:ext cx="12216800" cy="4267678"/>
          </a:xfrm>
          <a:prstGeom prst="rect">
            <a:avLst/>
          </a:prstGeom>
          <a:solidFill>
            <a:srgbClr val="6ECD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16C4C89F-E99C-4F07-ABB6-8E9C6EF7DE7F}"/>
              </a:ext>
            </a:extLst>
          </p:cNvPr>
          <p:cNvSpPr txBox="1">
            <a:spLocks/>
          </p:cNvSpPr>
          <p:nvPr/>
        </p:nvSpPr>
        <p:spPr>
          <a:xfrm>
            <a:off x="223736" y="350789"/>
            <a:ext cx="1303507" cy="3302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제안발표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91DCAD45-B5BA-44F5-B476-37724CB0F89C}"/>
              </a:ext>
            </a:extLst>
          </p:cNvPr>
          <p:cNvSpPr txBox="1">
            <a:spLocks/>
          </p:cNvSpPr>
          <p:nvPr/>
        </p:nvSpPr>
        <p:spPr>
          <a:xfrm>
            <a:off x="920300" y="775071"/>
            <a:ext cx="10351400" cy="25276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이 날 어때</a:t>
            </a:r>
            <a:r>
              <a:rPr kumimoji="0" lang="en-US" altLang="ko-KR" sz="7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!?</a:t>
            </a:r>
            <a:endParaRPr kumimoji="0" lang="en-US" altLang="ko-KR" sz="8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302020204030204"/>
              <a:ea typeface="나눔고딕" panose="020D0604000000000000" pitchFamily="50" charset="-127"/>
              <a:cs typeface="+mj-cs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377DDA3-EFE0-494A-A48B-64B5D536D763}"/>
              </a:ext>
            </a:extLst>
          </p:cNvPr>
          <p:cNvCxnSpPr>
            <a:cxnSpLocks/>
          </p:cNvCxnSpPr>
          <p:nvPr/>
        </p:nvCxnSpPr>
        <p:spPr>
          <a:xfrm>
            <a:off x="389106" y="739403"/>
            <a:ext cx="156615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제목 1">
            <a:extLst>
              <a:ext uri="{FF2B5EF4-FFF2-40B4-BE49-F238E27FC236}">
                <a16:creationId xmlns:a16="http://schemas.microsoft.com/office/drawing/2014/main" id="{24FA1664-5654-49C7-845E-755270B5B1EE}"/>
              </a:ext>
            </a:extLst>
          </p:cNvPr>
          <p:cNvSpPr txBox="1">
            <a:spLocks/>
          </p:cNvSpPr>
          <p:nvPr/>
        </p:nvSpPr>
        <p:spPr>
          <a:xfrm>
            <a:off x="9102445" y="5226996"/>
            <a:ext cx="2859932" cy="1306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302020204030204"/>
                <a:ea typeface="나눔고딕" panose="020D0604000000000000" pitchFamily="50" charset="-127"/>
                <a:cs typeface="+mj-cs"/>
              </a:rPr>
              <a:t>201520971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302020204030204"/>
                <a:ea typeface="나눔고딕" panose="020D0604000000000000" pitchFamily="50" charset="-127"/>
                <a:cs typeface="+mj-cs"/>
              </a:rPr>
              <a:t>이현주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302020204030204"/>
              <a:ea typeface="나눔고딕" panose="020D0604000000000000" pitchFamily="50" charset="-127"/>
              <a:cs typeface="+mj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302020204030204"/>
                <a:ea typeface="나눔고딕" panose="020D0604000000000000" pitchFamily="50" charset="-127"/>
                <a:cs typeface="+mj-cs"/>
              </a:rPr>
              <a:t>201520991 </a:t>
            </a:r>
            <a:r>
              <a:rPr kumimoji="0" lang="ko-KR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302020204030204"/>
                <a:ea typeface="나눔고딕" panose="020D0604000000000000" pitchFamily="50" charset="-127"/>
                <a:cs typeface="+mj-cs"/>
              </a:rPr>
              <a:t>곽명섭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302020204030204"/>
              <a:ea typeface="나눔고딕" panose="020D0604000000000000" pitchFamily="50" charset="-127"/>
              <a:cs typeface="+mj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302020204030204"/>
                <a:ea typeface="나눔고딕" panose="020D0604000000000000" pitchFamily="50" charset="-127"/>
                <a:cs typeface="+mj-cs"/>
              </a:rPr>
              <a:t>201520995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302020204030204"/>
                <a:ea typeface="나눔고딕" panose="020D0604000000000000" pitchFamily="50" charset="-127"/>
                <a:cs typeface="+mj-cs"/>
              </a:rPr>
              <a:t>강찬혁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7D76A6C-AAE7-40D3-8CD5-26AC7592793A}"/>
              </a:ext>
            </a:extLst>
          </p:cNvPr>
          <p:cNvCxnSpPr>
            <a:cxnSpLocks/>
          </p:cNvCxnSpPr>
          <p:nvPr/>
        </p:nvCxnSpPr>
        <p:spPr>
          <a:xfrm>
            <a:off x="8278238" y="5191328"/>
            <a:ext cx="3293529" cy="0"/>
          </a:xfrm>
          <a:prstGeom prst="line">
            <a:avLst/>
          </a:prstGeom>
          <a:ln>
            <a:solidFill>
              <a:srgbClr val="129E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제목 1">
            <a:extLst>
              <a:ext uri="{FF2B5EF4-FFF2-40B4-BE49-F238E27FC236}">
                <a16:creationId xmlns:a16="http://schemas.microsoft.com/office/drawing/2014/main" id="{8B82BB04-1A93-4546-9BFC-868B54FAAF05}"/>
              </a:ext>
            </a:extLst>
          </p:cNvPr>
          <p:cNvSpPr txBox="1">
            <a:spLocks/>
          </p:cNvSpPr>
          <p:nvPr/>
        </p:nvSpPr>
        <p:spPr>
          <a:xfrm>
            <a:off x="9112172" y="5226996"/>
            <a:ext cx="2859932" cy="1306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201520971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이현주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201520991 </a:t>
            </a:r>
            <a:r>
              <a:rPr kumimoji="0" lang="ko-KR" alt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곽명섭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201520995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강찬혁</a:t>
            </a:r>
          </a:p>
        </p:txBody>
      </p:sp>
      <p:sp>
        <p:nvSpPr>
          <p:cNvPr id="21" name="제목 1">
            <a:extLst>
              <a:ext uri="{FF2B5EF4-FFF2-40B4-BE49-F238E27FC236}">
                <a16:creationId xmlns:a16="http://schemas.microsoft.com/office/drawing/2014/main" id="{5DDCE8C8-0721-4055-827F-F652A05456D6}"/>
              </a:ext>
            </a:extLst>
          </p:cNvPr>
          <p:cNvSpPr txBox="1">
            <a:spLocks/>
          </p:cNvSpPr>
          <p:nvPr/>
        </p:nvSpPr>
        <p:spPr>
          <a:xfrm>
            <a:off x="10119504" y="4737927"/>
            <a:ext cx="1842873" cy="3302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4</a:t>
            </a:r>
            <a:r>
              <a:rPr lang="ko-KR" altLang="en-US" sz="2000" b="1" dirty="0">
                <a:solidFill>
                  <a:schemeClr val="bg2">
                    <a:lumMod val="25000"/>
                  </a:schemeClr>
                </a:solidFill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딸라 조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B8C80B3-E0C2-4E6E-8A80-001F0D216924}"/>
              </a:ext>
            </a:extLst>
          </p:cNvPr>
          <p:cNvSpPr/>
          <p:nvPr/>
        </p:nvSpPr>
        <p:spPr>
          <a:xfrm>
            <a:off x="-12400" y="4282175"/>
            <a:ext cx="12216800" cy="45719"/>
          </a:xfrm>
          <a:prstGeom prst="rect">
            <a:avLst/>
          </a:prstGeom>
          <a:solidFill>
            <a:srgbClr val="17D37E">
              <a:alpha val="9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F4868CD3-8817-42C9-ACEB-3FA7BF80EB5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2ED78B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0" y="2827562"/>
            <a:ext cx="3952102" cy="1342947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5932FAB1-2408-405B-B65C-C3E141AA6D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2ED78B">
                <a:tint val="45000"/>
                <a:satMod val="400000"/>
              </a:srgbClr>
            </a:duotone>
          </a:blip>
          <a:srcRect l="50000"/>
          <a:stretch/>
        </p:blipFill>
        <p:spPr>
          <a:xfrm>
            <a:off x="8703611" y="2826390"/>
            <a:ext cx="1976051" cy="1342947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55337D83-3995-485B-AFCF-B3759C461D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2ED78B">
                <a:tint val="45000"/>
                <a:satMod val="400000"/>
              </a:srgbClr>
            </a:duotone>
          </a:blip>
          <a:srcRect t="15625" r="49952"/>
          <a:stretch/>
        </p:blipFill>
        <p:spPr>
          <a:xfrm>
            <a:off x="10238843" y="3035964"/>
            <a:ext cx="1977957" cy="113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8524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타겟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공황장애가 있지만 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놀이기구를 타고 싶은 사람</a:t>
            </a:r>
          </a:p>
        </p:txBody>
      </p:sp>
      <p:pic>
        <p:nvPicPr>
          <p:cNvPr id="5" name="그림 4" descr="남자, 셔츠이(가) 표시된 사진&#10;&#10;자동 생성된 설명">
            <a:extLst>
              <a:ext uri="{FF2B5EF4-FFF2-40B4-BE49-F238E27FC236}">
                <a16:creationId xmlns:a16="http://schemas.microsoft.com/office/drawing/2014/main" id="{173115DD-B788-45AC-BD42-91380748E8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255"/>
          <a:stretch/>
        </p:blipFill>
        <p:spPr>
          <a:xfrm>
            <a:off x="6906042" y="1952629"/>
            <a:ext cx="3597202" cy="4097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45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타겟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3552" y="3305432"/>
            <a:ext cx="3231292" cy="15713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54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20~30</a:t>
            </a:r>
            <a:r>
              <a:rPr lang="ko-KR" altLang="en-US" sz="54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대</a:t>
            </a:r>
          </a:p>
        </p:txBody>
      </p:sp>
    </p:spTree>
    <p:extLst>
      <p:ext uri="{BB962C8B-B14F-4D97-AF65-F5344CB8AC3E}">
        <p14:creationId xmlns:p14="http://schemas.microsoft.com/office/powerpoint/2010/main" val="1502265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구현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3C41EED8-4BCF-4282-91BD-AB19CB5E55A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서버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, DB</a:t>
            </a:r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68A030A-B3FB-4205-9717-97D9FA995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9977" y="4001294"/>
            <a:ext cx="2347163" cy="165368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D451973-572D-41F0-BAF9-348B0D0B9C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0506" y="2453954"/>
            <a:ext cx="2506104" cy="96434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C84E0A37-65C5-4E84-A10F-FF2C842D4D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5392" y="2181680"/>
            <a:ext cx="2453853" cy="150889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754754A-B085-4AAA-A592-7960345EE7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085883"/>
            <a:ext cx="3483778" cy="1190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280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구현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9EFBDE43-1B25-4AB4-A46A-FC55C281A7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6896" y="3107368"/>
            <a:ext cx="1872323" cy="173598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A6D1A0E-AF53-4122-8458-A588126CA7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7453" y="4333422"/>
            <a:ext cx="1937718" cy="50993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0A90645-DA20-4187-A838-4C4D1BEBE8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1580" y="3020965"/>
            <a:ext cx="1569464" cy="1312457"/>
          </a:xfrm>
          <a:prstGeom prst="rect">
            <a:avLst/>
          </a:prstGeom>
        </p:spPr>
      </p:pic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3C41EED8-4BCF-4282-91BD-AB19CB5E55A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희망사항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36065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데이터셋과 모델링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2004~2019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서울 대공원 일별 입장객 데이터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37EB2B1-7398-40F0-AA82-82C21B72D0EE}"/>
              </a:ext>
            </a:extLst>
          </p:cNvPr>
          <p:cNvGrpSpPr/>
          <p:nvPr/>
        </p:nvGrpSpPr>
        <p:grpSpPr>
          <a:xfrm>
            <a:off x="1141960" y="2573518"/>
            <a:ext cx="9932879" cy="3792125"/>
            <a:chOff x="719410" y="2366922"/>
            <a:chExt cx="10515600" cy="4027001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F0201830-68C8-4FE7-B2E8-418A0B7FA6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9410" y="2366922"/>
              <a:ext cx="10515600" cy="2652058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F7567D8-FF35-4CD2-89BF-7944328F894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9410" y="5722393"/>
              <a:ext cx="10515600" cy="671530"/>
            </a:xfrm>
            <a:prstGeom prst="rect">
              <a:avLst/>
            </a:prstGeom>
          </p:spPr>
        </p:pic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8DC33EA8-670C-4E03-A8BB-82F1EB6134C1}"/>
                </a:ext>
              </a:extLst>
            </p:cNvPr>
            <p:cNvGrpSpPr/>
            <p:nvPr/>
          </p:nvGrpSpPr>
          <p:grpSpPr>
            <a:xfrm rot="5400000">
              <a:off x="5739531" y="5322598"/>
              <a:ext cx="429836" cy="45522"/>
              <a:chOff x="4123139" y="985812"/>
              <a:chExt cx="418867" cy="36000"/>
            </a:xfrm>
          </p:grpSpPr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829512BD-502A-47B1-9C61-72CA2E17D2BD}"/>
                  </a:ext>
                </a:extLst>
              </p:cNvPr>
              <p:cNvSpPr/>
              <p:nvPr/>
            </p:nvSpPr>
            <p:spPr>
              <a:xfrm flipV="1">
                <a:off x="4123139" y="985812"/>
                <a:ext cx="36000" cy="36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12롯데마트드림Light" panose="02020603020101020101" pitchFamily="18" charset="-127"/>
                  <a:ea typeface="12롯데마트드림Light" panose="02020603020101020101" pitchFamily="18" charset="-127"/>
                </a:endParaRPr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FF893CE8-C218-4A59-B644-40A64757C9C7}"/>
                  </a:ext>
                </a:extLst>
              </p:cNvPr>
              <p:cNvSpPr/>
              <p:nvPr/>
            </p:nvSpPr>
            <p:spPr>
              <a:xfrm flipV="1">
                <a:off x="4312027" y="985812"/>
                <a:ext cx="36000" cy="36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12롯데마트드림Light" panose="02020603020101020101" pitchFamily="18" charset="-127"/>
                  <a:ea typeface="12롯데마트드림Light" panose="02020603020101020101" pitchFamily="18" charset="-127"/>
                </a:endParaRPr>
              </a:p>
            </p:txBody>
          </p:sp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230C02C0-34AA-4DBA-B121-FCF30CE38256}"/>
                  </a:ext>
                </a:extLst>
              </p:cNvPr>
              <p:cNvSpPr/>
              <p:nvPr/>
            </p:nvSpPr>
            <p:spPr>
              <a:xfrm flipV="1">
                <a:off x="4506006" y="985812"/>
                <a:ext cx="36000" cy="360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12롯데마트드림Light" panose="02020603020101020101" pitchFamily="18" charset="-127"/>
                  <a:ea typeface="12롯데마트드림Light" panose="02020603020101020101" pitchFamily="18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150009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데이터셋과 모델링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2004~2019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수원시 일별 기상관측 데이터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2009~2019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과천시 일별 대기오염 데이터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</a:t>
            </a:r>
          </a:p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전국 관광지 월별 데이터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716339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-24714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데이터셋과 모델링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1803" y="3429000"/>
            <a:ext cx="7748394" cy="86814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분류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(Classification) +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시계열 핵심 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feature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추출</a:t>
            </a:r>
          </a:p>
        </p:txBody>
      </p:sp>
    </p:spTree>
    <p:extLst>
      <p:ext uri="{BB962C8B-B14F-4D97-AF65-F5344CB8AC3E}">
        <p14:creationId xmlns:p14="http://schemas.microsoft.com/office/powerpoint/2010/main" val="14755682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-24714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데이터셋과 모델링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3F590B-1A6A-44C9-9EF1-87D8D5D4A0F2}"/>
              </a:ext>
            </a:extLst>
          </p:cNvPr>
          <p:cNvSpPr txBox="1"/>
          <p:nvPr/>
        </p:nvSpPr>
        <p:spPr>
          <a:xfrm>
            <a:off x="9615232" y="5466140"/>
            <a:ext cx="19831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입장객 수에 따른 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labels 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B8243ECE-C429-4E0D-B2E9-0D344BD7825A}"/>
              </a:ext>
            </a:extLst>
          </p:cNvPr>
          <p:cNvSpPr/>
          <p:nvPr/>
        </p:nvSpPr>
        <p:spPr>
          <a:xfrm>
            <a:off x="1567113" y="4786846"/>
            <a:ext cx="1080000" cy="1080000"/>
          </a:xfrm>
          <a:prstGeom prst="ellipse">
            <a:avLst/>
          </a:prstGeom>
          <a:ln w="57150">
            <a:solidFill>
              <a:srgbClr val="2ED78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시간에 </a:t>
            </a:r>
            <a:endParaRPr lang="en-US" altLang="ko-KR" sz="1300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algn="ctr"/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따른 </a:t>
            </a:r>
            <a:endParaRPr lang="en-US" altLang="ko-KR" sz="1300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algn="ctr"/>
            <a:r>
              <a:rPr lang="ko-KR" altLang="en-US" sz="13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입장객수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20AC69A1-B025-4D16-9E11-5D61E0076B52}"/>
              </a:ext>
            </a:extLst>
          </p:cNvPr>
          <p:cNvCxnSpPr>
            <a:cxnSpLocks/>
            <a:stCxn id="9" idx="6"/>
          </p:cNvCxnSpPr>
          <p:nvPr/>
        </p:nvCxnSpPr>
        <p:spPr>
          <a:xfrm flipV="1">
            <a:off x="2647113" y="4726656"/>
            <a:ext cx="1354222" cy="60019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CE13B03C-54CE-4256-9BC8-0B15F19003A7}"/>
              </a:ext>
            </a:extLst>
          </p:cNvPr>
          <p:cNvCxnSpPr>
            <a:cxnSpLocks/>
            <a:stCxn id="9" idx="6"/>
          </p:cNvCxnSpPr>
          <p:nvPr/>
        </p:nvCxnSpPr>
        <p:spPr>
          <a:xfrm flipV="1">
            <a:off x="2647113" y="5278516"/>
            <a:ext cx="1354222" cy="4833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616F7BD5-902A-4DF2-B4DA-FF1149B91E1A}"/>
              </a:ext>
            </a:extLst>
          </p:cNvPr>
          <p:cNvCxnSpPr>
            <a:cxnSpLocks/>
            <a:stCxn id="9" idx="6"/>
          </p:cNvCxnSpPr>
          <p:nvPr/>
        </p:nvCxnSpPr>
        <p:spPr>
          <a:xfrm>
            <a:off x="2647113" y="5326846"/>
            <a:ext cx="1257234" cy="50353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9382739-536F-47EB-8FC6-CA022A97EDAF}"/>
              </a:ext>
            </a:extLst>
          </p:cNvPr>
          <p:cNvSpPr txBox="1"/>
          <p:nvPr/>
        </p:nvSpPr>
        <p:spPr>
          <a:xfrm>
            <a:off x="4355257" y="4770769"/>
            <a:ext cx="6762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RNN </a:t>
            </a:r>
          </a:p>
          <a:p>
            <a:pPr algn="ctr"/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or</a:t>
            </a:r>
          </a:p>
          <a:p>
            <a:pPr algn="ctr"/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LSTM</a:t>
            </a:r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B9AA59B-7E59-4731-9979-385AA1370AC4}"/>
              </a:ext>
            </a:extLst>
          </p:cNvPr>
          <p:cNvSpPr/>
          <p:nvPr/>
        </p:nvSpPr>
        <p:spPr>
          <a:xfrm>
            <a:off x="5930240" y="4515841"/>
            <a:ext cx="252000" cy="252000"/>
          </a:xfrm>
          <a:prstGeom prst="ellipse">
            <a:avLst/>
          </a:prstGeom>
          <a:ln w="57150">
            <a:solidFill>
              <a:srgbClr val="2ED78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3F6C2C86-EC2D-4B15-A236-CB3EC36452D1}"/>
              </a:ext>
            </a:extLst>
          </p:cNvPr>
          <p:cNvSpPr/>
          <p:nvPr/>
        </p:nvSpPr>
        <p:spPr>
          <a:xfrm>
            <a:off x="5907619" y="5614302"/>
            <a:ext cx="252000" cy="252000"/>
          </a:xfrm>
          <a:prstGeom prst="ellipse">
            <a:avLst/>
          </a:prstGeom>
          <a:ln w="57150">
            <a:solidFill>
              <a:srgbClr val="2ED78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202F86E1-3FFD-4ECC-A636-C60AEE2004FD}"/>
              </a:ext>
            </a:extLst>
          </p:cNvPr>
          <p:cNvSpPr/>
          <p:nvPr/>
        </p:nvSpPr>
        <p:spPr>
          <a:xfrm>
            <a:off x="5900399" y="6025610"/>
            <a:ext cx="252000" cy="252000"/>
          </a:xfrm>
          <a:prstGeom prst="ellipse">
            <a:avLst/>
          </a:prstGeom>
          <a:ln w="57150">
            <a:solidFill>
              <a:srgbClr val="2ED78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308F2926-68D6-4E6A-AF87-4D218939CD31}"/>
              </a:ext>
            </a:extLst>
          </p:cNvPr>
          <p:cNvCxnSpPr>
            <a:cxnSpLocks/>
          </p:cNvCxnSpPr>
          <p:nvPr/>
        </p:nvCxnSpPr>
        <p:spPr>
          <a:xfrm flipV="1">
            <a:off x="5416131" y="4260423"/>
            <a:ext cx="495628" cy="413603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1F6D9426-BE0B-4CFE-8468-F54D70793C63}"/>
              </a:ext>
            </a:extLst>
          </p:cNvPr>
          <p:cNvCxnSpPr>
            <a:cxnSpLocks/>
            <a:endCxn id="15" idx="3"/>
          </p:cNvCxnSpPr>
          <p:nvPr/>
        </p:nvCxnSpPr>
        <p:spPr>
          <a:xfrm flipV="1">
            <a:off x="5448446" y="4730936"/>
            <a:ext cx="518699" cy="442236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D5035728-C03B-4AC8-9753-ACE5A4ABE61B}"/>
              </a:ext>
            </a:extLst>
          </p:cNvPr>
          <p:cNvCxnSpPr>
            <a:cxnSpLocks/>
            <a:endCxn id="16" idx="2"/>
          </p:cNvCxnSpPr>
          <p:nvPr/>
        </p:nvCxnSpPr>
        <p:spPr>
          <a:xfrm>
            <a:off x="5437155" y="5472289"/>
            <a:ext cx="470464" cy="268013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0883CF1E-A0F5-4B80-8C26-A7F1C6F62C4C}"/>
              </a:ext>
            </a:extLst>
          </p:cNvPr>
          <p:cNvCxnSpPr>
            <a:cxnSpLocks/>
            <a:endCxn id="17" idx="2"/>
          </p:cNvCxnSpPr>
          <p:nvPr/>
        </p:nvCxnSpPr>
        <p:spPr>
          <a:xfrm>
            <a:off x="5429936" y="5854121"/>
            <a:ext cx="470463" cy="297489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3800262D-27DB-4FBC-9AF0-EE397110967B}"/>
              </a:ext>
            </a:extLst>
          </p:cNvPr>
          <p:cNvCxnSpPr>
            <a:cxnSpLocks/>
            <a:endCxn id="17" idx="2"/>
          </p:cNvCxnSpPr>
          <p:nvPr/>
        </p:nvCxnSpPr>
        <p:spPr>
          <a:xfrm>
            <a:off x="5429936" y="6035538"/>
            <a:ext cx="470463" cy="116072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3B044B72-D487-4FC5-A3DE-2F3CB51561F0}"/>
              </a:ext>
            </a:extLst>
          </p:cNvPr>
          <p:cNvCxnSpPr>
            <a:cxnSpLocks/>
            <a:endCxn id="16" idx="2"/>
          </p:cNvCxnSpPr>
          <p:nvPr/>
        </p:nvCxnSpPr>
        <p:spPr>
          <a:xfrm>
            <a:off x="5437154" y="5300214"/>
            <a:ext cx="470465" cy="440088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1F26C5B-5064-4214-B19A-5AB7C982678F}"/>
              </a:ext>
            </a:extLst>
          </p:cNvPr>
          <p:cNvCxnSpPr>
            <a:cxnSpLocks/>
            <a:endCxn id="15" idx="3"/>
          </p:cNvCxnSpPr>
          <p:nvPr/>
        </p:nvCxnSpPr>
        <p:spPr>
          <a:xfrm flipV="1">
            <a:off x="5492682" y="4730936"/>
            <a:ext cx="474463" cy="611126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4026B42A-EA9B-407B-ACAF-1BE801C248D4}"/>
              </a:ext>
            </a:extLst>
          </p:cNvPr>
          <p:cNvCxnSpPr>
            <a:cxnSpLocks/>
            <a:endCxn id="139" idx="2"/>
          </p:cNvCxnSpPr>
          <p:nvPr/>
        </p:nvCxnSpPr>
        <p:spPr>
          <a:xfrm flipV="1">
            <a:off x="5428645" y="4236794"/>
            <a:ext cx="508226" cy="15614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69B7281-D6E9-4081-BF95-C1C0DBF7C79D}"/>
              </a:ext>
            </a:extLst>
          </p:cNvPr>
          <p:cNvSpPr txBox="1"/>
          <p:nvPr/>
        </p:nvSpPr>
        <p:spPr>
          <a:xfrm>
            <a:off x="1344660" y="5976963"/>
            <a:ext cx="1524906" cy="296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시계열 데이터</a:t>
            </a: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80FA181B-ABE8-4B6A-A6F0-BA578514A758}"/>
              </a:ext>
            </a:extLst>
          </p:cNvPr>
          <p:cNvSpPr/>
          <p:nvPr/>
        </p:nvSpPr>
        <p:spPr>
          <a:xfrm>
            <a:off x="1793306" y="2067130"/>
            <a:ext cx="648000" cy="648000"/>
          </a:xfrm>
          <a:prstGeom prst="ellipse">
            <a:avLst/>
          </a:prstGeom>
          <a:ln w="57150">
            <a:solidFill>
              <a:srgbClr val="2ED78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공휴일 </a:t>
            </a:r>
            <a:endParaRPr lang="en-US" altLang="ko-KR" sz="1100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algn="ctr"/>
            <a:r>
              <a:rPr lang="ko-KR" altLang="en-US" sz="11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여부</a:t>
            </a:r>
            <a:endParaRPr lang="ko-KR" altLang="en-US" sz="1200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A09DE943-13F5-49A5-9B73-A3810EB48453}"/>
              </a:ext>
            </a:extLst>
          </p:cNvPr>
          <p:cNvCxnSpPr>
            <a:cxnSpLocks/>
            <a:stCxn id="27" idx="6"/>
          </p:cNvCxnSpPr>
          <p:nvPr/>
        </p:nvCxnSpPr>
        <p:spPr>
          <a:xfrm flipV="1">
            <a:off x="2441306" y="2191746"/>
            <a:ext cx="1568285" cy="199384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6498264A-3549-4925-A83C-2E114EDB1285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2441306" y="2391130"/>
            <a:ext cx="1497809" cy="282191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3282EE39-9D92-426B-99F3-BFB0D19A9446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2441306" y="2391130"/>
            <a:ext cx="1463041" cy="899486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5FE8730-D822-4FCE-AF45-B79C6EDA1504}"/>
              </a:ext>
            </a:extLst>
          </p:cNvPr>
          <p:cNvSpPr txBox="1"/>
          <p:nvPr/>
        </p:nvSpPr>
        <p:spPr>
          <a:xfrm>
            <a:off x="4420736" y="2619625"/>
            <a:ext cx="1026309" cy="296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DNN </a:t>
            </a: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8DFCC961-620B-49D0-A253-8ACB26CAD1C1}"/>
              </a:ext>
            </a:extLst>
          </p:cNvPr>
          <p:cNvSpPr/>
          <p:nvPr/>
        </p:nvSpPr>
        <p:spPr>
          <a:xfrm>
            <a:off x="5917225" y="1474093"/>
            <a:ext cx="252000" cy="252000"/>
          </a:xfrm>
          <a:prstGeom prst="ellipse">
            <a:avLst/>
          </a:prstGeom>
          <a:ln w="57150">
            <a:solidFill>
              <a:srgbClr val="2ED78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87A4CF82-782D-4984-946A-081E8A57894A}"/>
              </a:ext>
            </a:extLst>
          </p:cNvPr>
          <p:cNvSpPr/>
          <p:nvPr/>
        </p:nvSpPr>
        <p:spPr>
          <a:xfrm>
            <a:off x="5899966" y="1867860"/>
            <a:ext cx="252000" cy="252000"/>
          </a:xfrm>
          <a:prstGeom prst="ellipse">
            <a:avLst/>
          </a:prstGeom>
          <a:ln w="57150">
            <a:solidFill>
              <a:srgbClr val="2ED78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BA5BC6DC-3AA7-4CA2-B3F6-CC371309BF02}"/>
              </a:ext>
            </a:extLst>
          </p:cNvPr>
          <p:cNvCxnSpPr>
            <a:cxnSpLocks/>
          </p:cNvCxnSpPr>
          <p:nvPr/>
        </p:nvCxnSpPr>
        <p:spPr>
          <a:xfrm flipV="1">
            <a:off x="5387944" y="1639951"/>
            <a:ext cx="495628" cy="413603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94FD7697-F0B2-41DE-9D93-A438E21947E0}"/>
              </a:ext>
            </a:extLst>
          </p:cNvPr>
          <p:cNvCxnSpPr>
            <a:cxnSpLocks/>
            <a:endCxn id="33" idx="3"/>
          </p:cNvCxnSpPr>
          <p:nvPr/>
        </p:nvCxnSpPr>
        <p:spPr>
          <a:xfrm flipV="1">
            <a:off x="5418172" y="2082955"/>
            <a:ext cx="518699" cy="442236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C6B69E3D-A8CD-4E59-A2F2-6FACA03E35A5}"/>
              </a:ext>
            </a:extLst>
          </p:cNvPr>
          <p:cNvCxnSpPr>
            <a:cxnSpLocks/>
            <a:endCxn id="137" idx="2"/>
          </p:cNvCxnSpPr>
          <p:nvPr/>
        </p:nvCxnSpPr>
        <p:spPr>
          <a:xfrm>
            <a:off x="5399435" y="2917103"/>
            <a:ext cx="496571" cy="75382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69C5FFBA-4499-4734-8D25-D682A9CDD3CA}"/>
              </a:ext>
            </a:extLst>
          </p:cNvPr>
          <p:cNvCxnSpPr>
            <a:cxnSpLocks/>
            <a:endCxn id="138" idx="2"/>
          </p:cNvCxnSpPr>
          <p:nvPr/>
        </p:nvCxnSpPr>
        <p:spPr>
          <a:xfrm>
            <a:off x="5387944" y="3258868"/>
            <a:ext cx="493788" cy="167712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057DF3DB-C259-45D9-A950-3A8C79593AA7}"/>
              </a:ext>
            </a:extLst>
          </p:cNvPr>
          <p:cNvCxnSpPr>
            <a:cxnSpLocks/>
            <a:endCxn id="138" idx="2"/>
          </p:cNvCxnSpPr>
          <p:nvPr/>
        </p:nvCxnSpPr>
        <p:spPr>
          <a:xfrm flipV="1">
            <a:off x="5387944" y="3426580"/>
            <a:ext cx="493788" cy="13706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5ECC0E84-67FB-4ADA-A361-74CF65752E64}"/>
              </a:ext>
            </a:extLst>
          </p:cNvPr>
          <p:cNvCxnSpPr>
            <a:cxnSpLocks/>
            <a:endCxn id="137" idx="2"/>
          </p:cNvCxnSpPr>
          <p:nvPr/>
        </p:nvCxnSpPr>
        <p:spPr>
          <a:xfrm>
            <a:off x="5399434" y="2745027"/>
            <a:ext cx="496572" cy="247458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97F58DE-60D2-49FA-9727-9AAF45F8082B}"/>
              </a:ext>
            </a:extLst>
          </p:cNvPr>
          <p:cNvCxnSpPr>
            <a:cxnSpLocks/>
            <a:endCxn id="33" idx="3"/>
          </p:cNvCxnSpPr>
          <p:nvPr/>
        </p:nvCxnSpPr>
        <p:spPr>
          <a:xfrm flipV="1">
            <a:off x="5462408" y="2082955"/>
            <a:ext cx="474463" cy="611126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4DB66AD3-301E-496D-80E9-183155129B04}"/>
              </a:ext>
            </a:extLst>
          </p:cNvPr>
          <p:cNvCxnSpPr>
            <a:cxnSpLocks/>
            <a:endCxn id="32" idx="2"/>
          </p:cNvCxnSpPr>
          <p:nvPr/>
        </p:nvCxnSpPr>
        <p:spPr>
          <a:xfrm flipV="1">
            <a:off x="5463650" y="1600093"/>
            <a:ext cx="453575" cy="21724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3A26DA33-C422-48D0-BA05-A237039A8A9A}"/>
              </a:ext>
            </a:extLst>
          </p:cNvPr>
          <p:cNvSpPr txBox="1"/>
          <p:nvPr/>
        </p:nvSpPr>
        <p:spPr>
          <a:xfrm>
            <a:off x="756146" y="3630274"/>
            <a:ext cx="27776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연속 데이터 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+</a:t>
            </a:r>
          </a:p>
          <a:p>
            <a:pPr algn="ctr"/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One-Hot-encoding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데이터</a:t>
            </a: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3D4BB79A-FE16-4225-99E8-F6CA19DECAC6}"/>
              </a:ext>
            </a:extLst>
          </p:cNvPr>
          <p:cNvSpPr/>
          <p:nvPr/>
        </p:nvSpPr>
        <p:spPr>
          <a:xfrm>
            <a:off x="1784973" y="1336765"/>
            <a:ext cx="648000" cy="648000"/>
          </a:xfrm>
          <a:prstGeom prst="ellipse">
            <a:avLst/>
          </a:prstGeom>
          <a:ln w="57150">
            <a:solidFill>
              <a:srgbClr val="2ED78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날씨 지수</a:t>
            </a: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F68A9568-8843-48F5-88FD-79D7E7B1D87D}"/>
              </a:ext>
            </a:extLst>
          </p:cNvPr>
          <p:cNvSpPr/>
          <p:nvPr/>
        </p:nvSpPr>
        <p:spPr>
          <a:xfrm>
            <a:off x="1784973" y="2791782"/>
            <a:ext cx="648000" cy="648000"/>
          </a:xfrm>
          <a:prstGeom prst="ellipse">
            <a:avLst/>
          </a:prstGeom>
          <a:ln w="57150">
            <a:solidFill>
              <a:srgbClr val="2ED78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축제 여부</a:t>
            </a:r>
          </a:p>
        </p:txBody>
      </p: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0E115846-4984-4924-B797-E8EA04669A11}"/>
              </a:ext>
            </a:extLst>
          </p:cNvPr>
          <p:cNvCxnSpPr>
            <a:cxnSpLocks/>
            <a:stCxn id="45" idx="6"/>
          </p:cNvCxnSpPr>
          <p:nvPr/>
        </p:nvCxnSpPr>
        <p:spPr>
          <a:xfrm>
            <a:off x="2432973" y="1660765"/>
            <a:ext cx="1608561" cy="406367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5B0487BB-167A-4558-9C60-28042942FF0B}"/>
              </a:ext>
            </a:extLst>
          </p:cNvPr>
          <p:cNvCxnSpPr>
            <a:cxnSpLocks/>
            <a:stCxn id="45" idx="6"/>
          </p:cNvCxnSpPr>
          <p:nvPr/>
        </p:nvCxnSpPr>
        <p:spPr>
          <a:xfrm>
            <a:off x="2432973" y="1660765"/>
            <a:ext cx="1538085" cy="887944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5B64385B-CA7D-4E1B-848F-7B18A10D1252}"/>
              </a:ext>
            </a:extLst>
          </p:cNvPr>
          <p:cNvCxnSpPr>
            <a:cxnSpLocks/>
            <a:stCxn id="45" idx="6"/>
          </p:cNvCxnSpPr>
          <p:nvPr/>
        </p:nvCxnSpPr>
        <p:spPr>
          <a:xfrm>
            <a:off x="2432973" y="1660765"/>
            <a:ext cx="1503317" cy="1505238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5B69EDB9-55DB-474A-821F-B5240978BC6A}"/>
              </a:ext>
            </a:extLst>
          </p:cNvPr>
          <p:cNvCxnSpPr>
            <a:cxnSpLocks/>
            <a:stCxn id="46" idx="6"/>
          </p:cNvCxnSpPr>
          <p:nvPr/>
        </p:nvCxnSpPr>
        <p:spPr>
          <a:xfrm flipV="1">
            <a:off x="2432973" y="2390574"/>
            <a:ext cx="1616213" cy="725208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5985E472-426E-41E6-9AB1-8BFF40CC5F8C}"/>
              </a:ext>
            </a:extLst>
          </p:cNvPr>
          <p:cNvCxnSpPr>
            <a:cxnSpLocks/>
            <a:stCxn id="46" idx="6"/>
          </p:cNvCxnSpPr>
          <p:nvPr/>
        </p:nvCxnSpPr>
        <p:spPr>
          <a:xfrm flipV="1">
            <a:off x="2432973" y="2872150"/>
            <a:ext cx="1545737" cy="243632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2DA68D81-A405-4638-9B98-491E8C4833DB}"/>
              </a:ext>
            </a:extLst>
          </p:cNvPr>
          <p:cNvCxnSpPr>
            <a:cxnSpLocks/>
            <a:stCxn id="46" idx="6"/>
          </p:cNvCxnSpPr>
          <p:nvPr/>
        </p:nvCxnSpPr>
        <p:spPr>
          <a:xfrm>
            <a:off x="2432973" y="3115782"/>
            <a:ext cx="1510969" cy="373661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3B295922-DDA4-4CED-BD45-B39E1B7BD06E}"/>
              </a:ext>
            </a:extLst>
          </p:cNvPr>
          <p:cNvCxnSpPr>
            <a:cxnSpLocks/>
          </p:cNvCxnSpPr>
          <p:nvPr/>
        </p:nvCxnSpPr>
        <p:spPr>
          <a:xfrm>
            <a:off x="6183909" y="1520237"/>
            <a:ext cx="1399343" cy="393663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6CE2CAFE-A647-460E-8CEA-213FAA6D181F}"/>
              </a:ext>
            </a:extLst>
          </p:cNvPr>
          <p:cNvCxnSpPr>
            <a:cxnSpLocks/>
          </p:cNvCxnSpPr>
          <p:nvPr/>
        </p:nvCxnSpPr>
        <p:spPr>
          <a:xfrm>
            <a:off x="6183909" y="1520237"/>
            <a:ext cx="1328867" cy="87524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68EA57FC-0B6F-4171-A84C-05F1A8C641A0}"/>
              </a:ext>
            </a:extLst>
          </p:cNvPr>
          <p:cNvCxnSpPr>
            <a:cxnSpLocks/>
          </p:cNvCxnSpPr>
          <p:nvPr/>
        </p:nvCxnSpPr>
        <p:spPr>
          <a:xfrm>
            <a:off x="6183909" y="1520237"/>
            <a:ext cx="1294099" cy="1492534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5869B6C7-5FE4-41CC-82E8-7ABB6804DABE}"/>
              </a:ext>
            </a:extLst>
          </p:cNvPr>
          <p:cNvCxnSpPr>
            <a:cxnSpLocks/>
          </p:cNvCxnSpPr>
          <p:nvPr/>
        </p:nvCxnSpPr>
        <p:spPr>
          <a:xfrm flipV="1">
            <a:off x="6116603" y="2836250"/>
            <a:ext cx="1656191" cy="196587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57CFD170-A09D-4868-BCF4-10984285563E}"/>
              </a:ext>
            </a:extLst>
          </p:cNvPr>
          <p:cNvCxnSpPr>
            <a:cxnSpLocks/>
          </p:cNvCxnSpPr>
          <p:nvPr/>
        </p:nvCxnSpPr>
        <p:spPr>
          <a:xfrm>
            <a:off x="6151840" y="3032666"/>
            <a:ext cx="1585715" cy="284989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F3DCDABB-C2B9-49C8-9482-A6F433F6F150}"/>
              </a:ext>
            </a:extLst>
          </p:cNvPr>
          <p:cNvCxnSpPr>
            <a:cxnSpLocks/>
          </p:cNvCxnSpPr>
          <p:nvPr/>
        </p:nvCxnSpPr>
        <p:spPr>
          <a:xfrm>
            <a:off x="6140720" y="3032666"/>
            <a:ext cx="1550947" cy="902284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25D85C9D-4823-4D97-9BB6-4D76D18FF0B2}"/>
              </a:ext>
            </a:extLst>
          </p:cNvPr>
          <p:cNvCxnSpPr>
            <a:cxnSpLocks/>
          </p:cNvCxnSpPr>
          <p:nvPr/>
        </p:nvCxnSpPr>
        <p:spPr>
          <a:xfrm>
            <a:off x="6189904" y="2008898"/>
            <a:ext cx="1399343" cy="393663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039C112E-D150-4CA3-A367-723FFAC12FF5}"/>
              </a:ext>
            </a:extLst>
          </p:cNvPr>
          <p:cNvCxnSpPr>
            <a:cxnSpLocks/>
          </p:cNvCxnSpPr>
          <p:nvPr/>
        </p:nvCxnSpPr>
        <p:spPr>
          <a:xfrm>
            <a:off x="6189542" y="1988907"/>
            <a:ext cx="1328867" cy="87524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5CD5434B-A75C-4EBE-B8A0-F3123F674137}"/>
              </a:ext>
            </a:extLst>
          </p:cNvPr>
          <p:cNvCxnSpPr>
            <a:cxnSpLocks/>
          </p:cNvCxnSpPr>
          <p:nvPr/>
        </p:nvCxnSpPr>
        <p:spPr>
          <a:xfrm>
            <a:off x="6218788" y="2019073"/>
            <a:ext cx="1294099" cy="1492534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A064803D-BDAC-46B6-823E-D6492B9E43B4}"/>
              </a:ext>
            </a:extLst>
          </p:cNvPr>
          <p:cNvCxnSpPr>
            <a:cxnSpLocks/>
            <a:stCxn id="15" idx="6"/>
          </p:cNvCxnSpPr>
          <p:nvPr/>
        </p:nvCxnSpPr>
        <p:spPr>
          <a:xfrm>
            <a:off x="6182240" y="4641841"/>
            <a:ext cx="1444045" cy="191257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F52C4BA2-58FF-457C-B493-93FFCCC43200}"/>
              </a:ext>
            </a:extLst>
          </p:cNvPr>
          <p:cNvCxnSpPr>
            <a:cxnSpLocks/>
            <a:stCxn id="15" idx="6"/>
          </p:cNvCxnSpPr>
          <p:nvPr/>
        </p:nvCxnSpPr>
        <p:spPr>
          <a:xfrm>
            <a:off x="6182240" y="4641841"/>
            <a:ext cx="1373569" cy="702597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2A5DC3F7-ED2B-4EB1-AD40-39A6C7E3CDEA}"/>
              </a:ext>
            </a:extLst>
          </p:cNvPr>
          <p:cNvCxnSpPr>
            <a:cxnSpLocks/>
            <a:stCxn id="15" idx="6"/>
          </p:cNvCxnSpPr>
          <p:nvPr/>
        </p:nvCxnSpPr>
        <p:spPr>
          <a:xfrm>
            <a:off x="6182240" y="4641841"/>
            <a:ext cx="1338801" cy="1319891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13E4D4F8-43E3-4E91-B5A9-34E6E21ACF69}"/>
              </a:ext>
            </a:extLst>
          </p:cNvPr>
          <p:cNvCxnSpPr>
            <a:cxnSpLocks/>
            <a:stCxn id="16" idx="6"/>
          </p:cNvCxnSpPr>
          <p:nvPr/>
        </p:nvCxnSpPr>
        <p:spPr>
          <a:xfrm flipV="1">
            <a:off x="6159619" y="5000138"/>
            <a:ext cx="1572387" cy="740164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F0F0BBCB-664D-4CE0-BBC8-FCC169DEAF7F}"/>
              </a:ext>
            </a:extLst>
          </p:cNvPr>
          <p:cNvCxnSpPr>
            <a:cxnSpLocks/>
            <a:stCxn id="16" idx="6"/>
          </p:cNvCxnSpPr>
          <p:nvPr/>
        </p:nvCxnSpPr>
        <p:spPr>
          <a:xfrm flipV="1">
            <a:off x="6159619" y="5481716"/>
            <a:ext cx="1501911" cy="258586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D1BEA77B-1815-4E29-BAF5-78764C56A967}"/>
              </a:ext>
            </a:extLst>
          </p:cNvPr>
          <p:cNvCxnSpPr>
            <a:cxnSpLocks/>
            <a:stCxn id="16" idx="6"/>
          </p:cNvCxnSpPr>
          <p:nvPr/>
        </p:nvCxnSpPr>
        <p:spPr>
          <a:xfrm>
            <a:off x="6159619" y="5740302"/>
            <a:ext cx="1467143" cy="358707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E8A40947-F97A-4BEE-91B4-FDCA584659F0}"/>
              </a:ext>
            </a:extLst>
          </p:cNvPr>
          <p:cNvCxnSpPr>
            <a:cxnSpLocks/>
            <a:stCxn id="17" idx="6"/>
          </p:cNvCxnSpPr>
          <p:nvPr/>
        </p:nvCxnSpPr>
        <p:spPr>
          <a:xfrm flipV="1">
            <a:off x="6152399" y="5204030"/>
            <a:ext cx="1547882" cy="94758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D13C436D-71EF-40F4-80FD-3BD4599AC325}"/>
              </a:ext>
            </a:extLst>
          </p:cNvPr>
          <p:cNvCxnSpPr>
            <a:cxnSpLocks/>
            <a:stCxn id="17" idx="6"/>
          </p:cNvCxnSpPr>
          <p:nvPr/>
        </p:nvCxnSpPr>
        <p:spPr>
          <a:xfrm flipV="1">
            <a:off x="6152399" y="5685606"/>
            <a:ext cx="1477406" cy="466004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CFF9E896-DB4B-4E36-B12E-C27E6FFF5C3A}"/>
              </a:ext>
            </a:extLst>
          </p:cNvPr>
          <p:cNvCxnSpPr>
            <a:cxnSpLocks/>
            <a:stCxn id="17" idx="6"/>
          </p:cNvCxnSpPr>
          <p:nvPr/>
        </p:nvCxnSpPr>
        <p:spPr>
          <a:xfrm>
            <a:off x="6152399" y="6151610"/>
            <a:ext cx="1442638" cy="15129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BB2953E2-8C15-48FF-B1EF-F1C05B338894}"/>
              </a:ext>
            </a:extLst>
          </p:cNvPr>
          <p:cNvCxnSpPr>
            <a:cxnSpLocks/>
          </p:cNvCxnSpPr>
          <p:nvPr/>
        </p:nvCxnSpPr>
        <p:spPr>
          <a:xfrm>
            <a:off x="6151124" y="3357265"/>
            <a:ext cx="1524238" cy="203519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37C6E98E-5020-4654-B002-C9FF2CE6471D}"/>
              </a:ext>
            </a:extLst>
          </p:cNvPr>
          <p:cNvCxnSpPr>
            <a:cxnSpLocks/>
          </p:cNvCxnSpPr>
          <p:nvPr/>
        </p:nvCxnSpPr>
        <p:spPr>
          <a:xfrm>
            <a:off x="6151841" y="3374194"/>
            <a:ext cx="1453762" cy="685096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99D55557-EEB5-4763-B3C4-3839AC09BAE8}"/>
              </a:ext>
            </a:extLst>
          </p:cNvPr>
          <p:cNvCxnSpPr>
            <a:cxnSpLocks/>
          </p:cNvCxnSpPr>
          <p:nvPr/>
        </p:nvCxnSpPr>
        <p:spPr>
          <a:xfrm>
            <a:off x="6177968" y="3412929"/>
            <a:ext cx="1418994" cy="1302391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9D5A8C28-39C5-4F82-B341-DCDAC10D2CA5}"/>
              </a:ext>
            </a:extLst>
          </p:cNvPr>
          <p:cNvCxnSpPr>
            <a:cxnSpLocks/>
            <a:stCxn id="139" idx="6"/>
          </p:cNvCxnSpPr>
          <p:nvPr/>
        </p:nvCxnSpPr>
        <p:spPr>
          <a:xfrm>
            <a:off x="6188871" y="4236794"/>
            <a:ext cx="1418555" cy="299508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9BD883B2-E0EA-4AE1-9576-87E5889901E1}"/>
              </a:ext>
            </a:extLst>
          </p:cNvPr>
          <p:cNvCxnSpPr>
            <a:cxnSpLocks/>
          </p:cNvCxnSpPr>
          <p:nvPr/>
        </p:nvCxnSpPr>
        <p:spPr>
          <a:xfrm>
            <a:off x="6262375" y="4266691"/>
            <a:ext cx="1328867" cy="87524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56BF3A9F-6E91-4A42-8DC2-3274C7E9BA12}"/>
              </a:ext>
            </a:extLst>
          </p:cNvPr>
          <p:cNvCxnSpPr>
            <a:cxnSpLocks/>
          </p:cNvCxnSpPr>
          <p:nvPr/>
        </p:nvCxnSpPr>
        <p:spPr>
          <a:xfrm>
            <a:off x="6235644" y="4226146"/>
            <a:ext cx="1294099" cy="1492534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143171EB-B1BC-432D-A07B-59CBC4575D1F}"/>
              </a:ext>
            </a:extLst>
          </p:cNvPr>
          <p:cNvSpPr txBox="1"/>
          <p:nvPr/>
        </p:nvSpPr>
        <p:spPr>
          <a:xfrm>
            <a:off x="7890457" y="3234971"/>
            <a:ext cx="781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b="1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+</a:t>
            </a: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DA5C91E8-8570-4C35-BC7E-29D58D8D4635}"/>
              </a:ext>
            </a:extLst>
          </p:cNvPr>
          <p:cNvSpPr/>
          <p:nvPr/>
        </p:nvSpPr>
        <p:spPr>
          <a:xfrm>
            <a:off x="10354805" y="2612034"/>
            <a:ext cx="252000" cy="252000"/>
          </a:xfrm>
          <a:prstGeom prst="ellipse">
            <a:avLst/>
          </a:prstGeom>
          <a:ln w="57150">
            <a:solidFill>
              <a:srgbClr val="2ED78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180F903F-439A-47EC-8464-4D9FE2B3C9E6}"/>
              </a:ext>
            </a:extLst>
          </p:cNvPr>
          <p:cNvSpPr/>
          <p:nvPr/>
        </p:nvSpPr>
        <p:spPr>
          <a:xfrm>
            <a:off x="10354805" y="3089474"/>
            <a:ext cx="252000" cy="252000"/>
          </a:xfrm>
          <a:prstGeom prst="ellipse">
            <a:avLst/>
          </a:prstGeom>
          <a:ln w="57150">
            <a:solidFill>
              <a:srgbClr val="2ED78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8720FF11-A57E-4722-9DE7-A8278E803E0E}"/>
              </a:ext>
            </a:extLst>
          </p:cNvPr>
          <p:cNvSpPr/>
          <p:nvPr/>
        </p:nvSpPr>
        <p:spPr>
          <a:xfrm>
            <a:off x="10349163" y="4322572"/>
            <a:ext cx="252000" cy="252000"/>
          </a:xfrm>
          <a:prstGeom prst="ellipse">
            <a:avLst/>
          </a:prstGeom>
          <a:ln w="57150">
            <a:solidFill>
              <a:srgbClr val="2ED78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ED737769-28BB-4588-992B-6B6C58E139D0}"/>
              </a:ext>
            </a:extLst>
          </p:cNvPr>
          <p:cNvSpPr/>
          <p:nvPr/>
        </p:nvSpPr>
        <p:spPr>
          <a:xfrm>
            <a:off x="10345727" y="4798501"/>
            <a:ext cx="252000" cy="252000"/>
          </a:xfrm>
          <a:prstGeom prst="ellipse">
            <a:avLst/>
          </a:prstGeom>
          <a:ln w="57150">
            <a:solidFill>
              <a:srgbClr val="2ED78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653849F9-0DB8-4603-9821-BC11D69A15CA}"/>
              </a:ext>
            </a:extLst>
          </p:cNvPr>
          <p:cNvCxnSpPr>
            <a:cxnSpLocks/>
          </p:cNvCxnSpPr>
          <p:nvPr/>
        </p:nvCxnSpPr>
        <p:spPr>
          <a:xfrm flipV="1">
            <a:off x="9859177" y="2814500"/>
            <a:ext cx="495628" cy="413603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6DAA0251-762D-471C-8B43-6B820D207572}"/>
              </a:ext>
            </a:extLst>
          </p:cNvPr>
          <p:cNvCxnSpPr>
            <a:cxnSpLocks/>
            <a:endCxn id="79" idx="3"/>
          </p:cNvCxnSpPr>
          <p:nvPr/>
        </p:nvCxnSpPr>
        <p:spPr>
          <a:xfrm flipV="1">
            <a:off x="9873011" y="3304569"/>
            <a:ext cx="518699" cy="442236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E392ED9C-A168-40C9-99FE-AADEB23588C7}"/>
              </a:ext>
            </a:extLst>
          </p:cNvPr>
          <p:cNvCxnSpPr>
            <a:cxnSpLocks/>
            <a:endCxn id="80" idx="2"/>
          </p:cNvCxnSpPr>
          <p:nvPr/>
        </p:nvCxnSpPr>
        <p:spPr>
          <a:xfrm>
            <a:off x="9878699" y="4180559"/>
            <a:ext cx="470464" cy="268013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9BECD44D-8981-44B2-99FE-03DBE74C9FE2}"/>
              </a:ext>
            </a:extLst>
          </p:cNvPr>
          <p:cNvCxnSpPr>
            <a:cxnSpLocks/>
            <a:endCxn id="81" idx="2"/>
          </p:cNvCxnSpPr>
          <p:nvPr/>
        </p:nvCxnSpPr>
        <p:spPr>
          <a:xfrm>
            <a:off x="9875264" y="4627011"/>
            <a:ext cx="470463" cy="29749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D0C5667B-FD60-4670-BA19-5DBA3B7765F0}"/>
              </a:ext>
            </a:extLst>
          </p:cNvPr>
          <p:cNvCxnSpPr>
            <a:cxnSpLocks/>
            <a:endCxn id="81" idx="2"/>
          </p:cNvCxnSpPr>
          <p:nvPr/>
        </p:nvCxnSpPr>
        <p:spPr>
          <a:xfrm>
            <a:off x="9875264" y="4808428"/>
            <a:ext cx="470463" cy="116073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7" name="직선 연결선 86">
            <a:extLst>
              <a:ext uri="{FF2B5EF4-FFF2-40B4-BE49-F238E27FC236}">
                <a16:creationId xmlns:a16="http://schemas.microsoft.com/office/drawing/2014/main" id="{A804165D-9B66-4951-8D1A-2C8D52925DF7}"/>
              </a:ext>
            </a:extLst>
          </p:cNvPr>
          <p:cNvCxnSpPr>
            <a:cxnSpLocks/>
            <a:endCxn id="80" idx="2"/>
          </p:cNvCxnSpPr>
          <p:nvPr/>
        </p:nvCxnSpPr>
        <p:spPr>
          <a:xfrm>
            <a:off x="9878698" y="4008484"/>
            <a:ext cx="470465" cy="440088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ACF19719-6A80-465C-A7EB-0C4FE3FF50D8}"/>
              </a:ext>
            </a:extLst>
          </p:cNvPr>
          <p:cNvCxnSpPr>
            <a:cxnSpLocks/>
            <a:endCxn id="79" idx="3"/>
          </p:cNvCxnSpPr>
          <p:nvPr/>
        </p:nvCxnSpPr>
        <p:spPr>
          <a:xfrm flipV="1">
            <a:off x="9917247" y="3304569"/>
            <a:ext cx="474463" cy="611126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BAA7AFC6-A771-4E34-8056-6819A5FB03F5}"/>
              </a:ext>
            </a:extLst>
          </p:cNvPr>
          <p:cNvCxnSpPr>
            <a:cxnSpLocks/>
            <a:endCxn id="78" idx="2"/>
          </p:cNvCxnSpPr>
          <p:nvPr/>
        </p:nvCxnSpPr>
        <p:spPr>
          <a:xfrm flipV="1">
            <a:off x="9901230" y="2738034"/>
            <a:ext cx="453575" cy="217242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1E09FBB-2555-41D4-A4C3-EFDC3A133C14}"/>
              </a:ext>
            </a:extLst>
          </p:cNvPr>
          <p:cNvSpPr txBox="1"/>
          <p:nvPr/>
        </p:nvSpPr>
        <p:spPr>
          <a:xfrm>
            <a:off x="8613975" y="3663222"/>
            <a:ext cx="1026309" cy="296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DNN </a:t>
            </a:r>
          </a:p>
        </p:txBody>
      </p: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29262D92-0485-4617-9F48-78921BAE4DF3}"/>
              </a:ext>
            </a:extLst>
          </p:cNvPr>
          <p:cNvGrpSpPr/>
          <p:nvPr/>
        </p:nvGrpSpPr>
        <p:grpSpPr>
          <a:xfrm rot="5400000" flipV="1">
            <a:off x="5798979" y="2509854"/>
            <a:ext cx="392292" cy="45719"/>
            <a:chOff x="4123139" y="985812"/>
            <a:chExt cx="418867" cy="36000"/>
          </a:xfrm>
        </p:grpSpPr>
        <p:sp>
          <p:nvSpPr>
            <p:cNvPr id="128" name="타원 127">
              <a:extLst>
                <a:ext uri="{FF2B5EF4-FFF2-40B4-BE49-F238E27FC236}">
                  <a16:creationId xmlns:a16="http://schemas.microsoft.com/office/drawing/2014/main" id="{969BA5BD-AD4F-4F6D-B420-F5BB4B43A703}"/>
                </a:ext>
              </a:extLst>
            </p:cNvPr>
            <p:cNvSpPr/>
            <p:nvPr/>
          </p:nvSpPr>
          <p:spPr>
            <a:xfrm flipV="1">
              <a:off x="4123139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20CD969E-37C7-410F-AAEA-6565011F6A13}"/>
                </a:ext>
              </a:extLst>
            </p:cNvPr>
            <p:cNvSpPr/>
            <p:nvPr/>
          </p:nvSpPr>
          <p:spPr>
            <a:xfrm flipV="1">
              <a:off x="4312027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130" name="타원 129">
              <a:extLst>
                <a:ext uri="{FF2B5EF4-FFF2-40B4-BE49-F238E27FC236}">
                  <a16:creationId xmlns:a16="http://schemas.microsoft.com/office/drawing/2014/main" id="{72EC1635-3CE8-445A-BDD7-A7CEB345AE99}"/>
                </a:ext>
              </a:extLst>
            </p:cNvPr>
            <p:cNvSpPr/>
            <p:nvPr/>
          </p:nvSpPr>
          <p:spPr>
            <a:xfrm flipV="1">
              <a:off x="4506006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80023434-3565-48CD-9D93-EE38779FBFCD}"/>
              </a:ext>
            </a:extLst>
          </p:cNvPr>
          <p:cNvGrpSpPr/>
          <p:nvPr/>
        </p:nvGrpSpPr>
        <p:grpSpPr>
          <a:xfrm rot="5400000">
            <a:off x="5841922" y="5107984"/>
            <a:ext cx="392292" cy="45719"/>
            <a:chOff x="4123139" y="985812"/>
            <a:chExt cx="418867" cy="36000"/>
          </a:xfrm>
        </p:grpSpPr>
        <p:sp>
          <p:nvSpPr>
            <p:cNvPr id="125" name="타원 124">
              <a:extLst>
                <a:ext uri="{FF2B5EF4-FFF2-40B4-BE49-F238E27FC236}">
                  <a16:creationId xmlns:a16="http://schemas.microsoft.com/office/drawing/2014/main" id="{389CE49D-4E51-425F-8AA5-70CDFAE86827}"/>
                </a:ext>
              </a:extLst>
            </p:cNvPr>
            <p:cNvSpPr/>
            <p:nvPr/>
          </p:nvSpPr>
          <p:spPr>
            <a:xfrm flipV="1">
              <a:off x="4123139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BC733FA7-29F6-4876-91AB-9EE703A7FD2C}"/>
                </a:ext>
              </a:extLst>
            </p:cNvPr>
            <p:cNvSpPr/>
            <p:nvPr/>
          </p:nvSpPr>
          <p:spPr>
            <a:xfrm flipV="1">
              <a:off x="4312027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127" name="타원 126">
              <a:extLst>
                <a:ext uri="{FF2B5EF4-FFF2-40B4-BE49-F238E27FC236}">
                  <a16:creationId xmlns:a16="http://schemas.microsoft.com/office/drawing/2014/main" id="{EFB6C75A-6ADB-423D-882A-30B5C6790A33}"/>
                </a:ext>
              </a:extLst>
            </p:cNvPr>
            <p:cNvSpPr/>
            <p:nvPr/>
          </p:nvSpPr>
          <p:spPr>
            <a:xfrm flipV="1">
              <a:off x="4506006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3D483769-D615-40A2-B434-0564D6CDF8DC}"/>
              </a:ext>
            </a:extLst>
          </p:cNvPr>
          <p:cNvGrpSpPr/>
          <p:nvPr/>
        </p:nvGrpSpPr>
        <p:grpSpPr>
          <a:xfrm rot="20901886">
            <a:off x="4451050" y="1941043"/>
            <a:ext cx="429836" cy="45522"/>
            <a:chOff x="4123139" y="985812"/>
            <a:chExt cx="418867" cy="36000"/>
          </a:xfrm>
        </p:grpSpPr>
        <p:sp>
          <p:nvSpPr>
            <p:cNvPr id="122" name="타원 121">
              <a:extLst>
                <a:ext uri="{FF2B5EF4-FFF2-40B4-BE49-F238E27FC236}">
                  <a16:creationId xmlns:a16="http://schemas.microsoft.com/office/drawing/2014/main" id="{92BF06BD-F882-4EFE-9902-B73BBFDD7A6D}"/>
                </a:ext>
              </a:extLst>
            </p:cNvPr>
            <p:cNvSpPr/>
            <p:nvPr/>
          </p:nvSpPr>
          <p:spPr>
            <a:xfrm flipV="1">
              <a:off x="4123139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709D76B1-10AD-4C96-BE5F-9B626E3FB2CB}"/>
                </a:ext>
              </a:extLst>
            </p:cNvPr>
            <p:cNvSpPr/>
            <p:nvPr/>
          </p:nvSpPr>
          <p:spPr>
            <a:xfrm flipV="1">
              <a:off x="4312027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id="{F836AD3B-5CC1-498D-8842-FD7BD84C60DB}"/>
                </a:ext>
              </a:extLst>
            </p:cNvPr>
            <p:cNvSpPr/>
            <p:nvPr/>
          </p:nvSpPr>
          <p:spPr>
            <a:xfrm flipV="1">
              <a:off x="4506006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F50FF5C9-4C23-461C-9D87-FFDA138F6079}"/>
              </a:ext>
            </a:extLst>
          </p:cNvPr>
          <p:cNvGrpSpPr/>
          <p:nvPr/>
        </p:nvGrpSpPr>
        <p:grpSpPr>
          <a:xfrm rot="710660">
            <a:off x="4412820" y="3238908"/>
            <a:ext cx="429836" cy="36685"/>
            <a:chOff x="4123139" y="985812"/>
            <a:chExt cx="418867" cy="36000"/>
          </a:xfrm>
        </p:grpSpPr>
        <p:sp>
          <p:nvSpPr>
            <p:cNvPr id="119" name="타원 118">
              <a:extLst>
                <a:ext uri="{FF2B5EF4-FFF2-40B4-BE49-F238E27FC236}">
                  <a16:creationId xmlns:a16="http://schemas.microsoft.com/office/drawing/2014/main" id="{AADB0557-5C19-4C38-B0D3-188CF51C11F3}"/>
                </a:ext>
              </a:extLst>
            </p:cNvPr>
            <p:cNvSpPr/>
            <p:nvPr/>
          </p:nvSpPr>
          <p:spPr>
            <a:xfrm flipV="1">
              <a:off x="4123139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A88C423E-C68A-4D7E-A309-40FC8449E810}"/>
                </a:ext>
              </a:extLst>
            </p:cNvPr>
            <p:cNvSpPr/>
            <p:nvPr/>
          </p:nvSpPr>
          <p:spPr>
            <a:xfrm flipV="1">
              <a:off x="4312027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121" name="타원 120">
              <a:extLst>
                <a:ext uri="{FF2B5EF4-FFF2-40B4-BE49-F238E27FC236}">
                  <a16:creationId xmlns:a16="http://schemas.microsoft.com/office/drawing/2014/main" id="{59DB98E0-C696-4BDC-BBAB-4C1F83D337FE}"/>
                </a:ext>
              </a:extLst>
            </p:cNvPr>
            <p:cNvSpPr/>
            <p:nvPr/>
          </p:nvSpPr>
          <p:spPr>
            <a:xfrm flipV="1">
              <a:off x="4506006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906DEE1B-7C17-42BB-8B02-0677416982E3}"/>
              </a:ext>
            </a:extLst>
          </p:cNvPr>
          <p:cNvGrpSpPr/>
          <p:nvPr/>
        </p:nvGrpSpPr>
        <p:grpSpPr>
          <a:xfrm rot="20336863">
            <a:off x="4401937" y="4523672"/>
            <a:ext cx="429836" cy="48189"/>
            <a:chOff x="4123139" y="985812"/>
            <a:chExt cx="418867" cy="36000"/>
          </a:xfrm>
        </p:grpSpPr>
        <p:sp>
          <p:nvSpPr>
            <p:cNvPr id="116" name="타원 115">
              <a:extLst>
                <a:ext uri="{FF2B5EF4-FFF2-40B4-BE49-F238E27FC236}">
                  <a16:creationId xmlns:a16="http://schemas.microsoft.com/office/drawing/2014/main" id="{2DE22AEB-6A48-4766-8919-469F9E569377}"/>
                </a:ext>
              </a:extLst>
            </p:cNvPr>
            <p:cNvSpPr/>
            <p:nvPr/>
          </p:nvSpPr>
          <p:spPr>
            <a:xfrm flipV="1">
              <a:off x="4123139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A14BBE39-58ED-4E81-B403-B4241115411B}"/>
                </a:ext>
              </a:extLst>
            </p:cNvPr>
            <p:cNvSpPr/>
            <p:nvPr/>
          </p:nvSpPr>
          <p:spPr>
            <a:xfrm flipV="1">
              <a:off x="4312027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118" name="타원 117">
              <a:extLst>
                <a:ext uri="{FF2B5EF4-FFF2-40B4-BE49-F238E27FC236}">
                  <a16:creationId xmlns:a16="http://schemas.microsoft.com/office/drawing/2014/main" id="{BEE95418-6E94-49AA-AF41-5CB8DB67D6B0}"/>
                </a:ext>
              </a:extLst>
            </p:cNvPr>
            <p:cNvSpPr/>
            <p:nvPr/>
          </p:nvSpPr>
          <p:spPr>
            <a:xfrm flipV="1">
              <a:off x="4506006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88266313-4637-4519-880B-82A8FBE6EFF1}"/>
              </a:ext>
            </a:extLst>
          </p:cNvPr>
          <p:cNvGrpSpPr/>
          <p:nvPr/>
        </p:nvGrpSpPr>
        <p:grpSpPr>
          <a:xfrm rot="444143">
            <a:off x="4394683" y="5926931"/>
            <a:ext cx="429836" cy="48189"/>
            <a:chOff x="4123139" y="985812"/>
            <a:chExt cx="418867" cy="36000"/>
          </a:xfrm>
        </p:grpSpPr>
        <p:sp>
          <p:nvSpPr>
            <p:cNvPr id="113" name="타원 112">
              <a:extLst>
                <a:ext uri="{FF2B5EF4-FFF2-40B4-BE49-F238E27FC236}">
                  <a16:creationId xmlns:a16="http://schemas.microsoft.com/office/drawing/2014/main" id="{92A866D3-1130-4100-9CAD-D3A4E6CF6768}"/>
                </a:ext>
              </a:extLst>
            </p:cNvPr>
            <p:cNvSpPr/>
            <p:nvPr/>
          </p:nvSpPr>
          <p:spPr>
            <a:xfrm flipV="1">
              <a:off x="4123139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192A59D1-3366-4751-96C9-0A57E892C0FB}"/>
                </a:ext>
              </a:extLst>
            </p:cNvPr>
            <p:cNvSpPr/>
            <p:nvPr/>
          </p:nvSpPr>
          <p:spPr>
            <a:xfrm flipV="1">
              <a:off x="4312027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115" name="타원 114">
              <a:extLst>
                <a:ext uri="{FF2B5EF4-FFF2-40B4-BE49-F238E27FC236}">
                  <a16:creationId xmlns:a16="http://schemas.microsoft.com/office/drawing/2014/main" id="{01A132E6-C511-44A5-AA07-089DF94133F1}"/>
                </a:ext>
              </a:extLst>
            </p:cNvPr>
            <p:cNvSpPr/>
            <p:nvPr/>
          </p:nvSpPr>
          <p:spPr>
            <a:xfrm flipV="1">
              <a:off x="4506006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</p:grpSp>
      <p:grpSp>
        <p:nvGrpSpPr>
          <p:cNvPr id="97" name="그룹 96">
            <a:extLst>
              <a:ext uri="{FF2B5EF4-FFF2-40B4-BE49-F238E27FC236}">
                <a16:creationId xmlns:a16="http://schemas.microsoft.com/office/drawing/2014/main" id="{EE1824B8-52BC-49D3-9717-067E1CD6F81E}"/>
              </a:ext>
            </a:extLst>
          </p:cNvPr>
          <p:cNvGrpSpPr/>
          <p:nvPr/>
        </p:nvGrpSpPr>
        <p:grpSpPr>
          <a:xfrm rot="1399770">
            <a:off x="8997111" y="2620002"/>
            <a:ext cx="429836" cy="48189"/>
            <a:chOff x="4123139" y="985812"/>
            <a:chExt cx="418867" cy="36000"/>
          </a:xfrm>
        </p:grpSpPr>
        <p:sp>
          <p:nvSpPr>
            <p:cNvPr id="110" name="타원 109">
              <a:extLst>
                <a:ext uri="{FF2B5EF4-FFF2-40B4-BE49-F238E27FC236}">
                  <a16:creationId xmlns:a16="http://schemas.microsoft.com/office/drawing/2014/main" id="{C2AD98CE-FE6B-48EE-8C76-90B6128D4AB5}"/>
                </a:ext>
              </a:extLst>
            </p:cNvPr>
            <p:cNvSpPr/>
            <p:nvPr/>
          </p:nvSpPr>
          <p:spPr>
            <a:xfrm flipV="1">
              <a:off x="4123139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64C7C97D-5432-474D-8CE6-417C35CE429D}"/>
                </a:ext>
              </a:extLst>
            </p:cNvPr>
            <p:cNvSpPr/>
            <p:nvPr/>
          </p:nvSpPr>
          <p:spPr>
            <a:xfrm flipV="1">
              <a:off x="4312027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112" name="타원 111">
              <a:extLst>
                <a:ext uri="{FF2B5EF4-FFF2-40B4-BE49-F238E27FC236}">
                  <a16:creationId xmlns:a16="http://schemas.microsoft.com/office/drawing/2014/main" id="{FC1A6467-0C71-43EB-8837-77915EA434E1}"/>
                </a:ext>
              </a:extLst>
            </p:cNvPr>
            <p:cNvSpPr/>
            <p:nvPr/>
          </p:nvSpPr>
          <p:spPr>
            <a:xfrm flipV="1">
              <a:off x="4506006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</p:grpSp>
      <p:grpSp>
        <p:nvGrpSpPr>
          <p:cNvPr id="98" name="그룹 97">
            <a:extLst>
              <a:ext uri="{FF2B5EF4-FFF2-40B4-BE49-F238E27FC236}">
                <a16:creationId xmlns:a16="http://schemas.microsoft.com/office/drawing/2014/main" id="{7EA6629D-AC59-4BCA-A888-05B2FBEB1F38}"/>
              </a:ext>
            </a:extLst>
          </p:cNvPr>
          <p:cNvGrpSpPr/>
          <p:nvPr/>
        </p:nvGrpSpPr>
        <p:grpSpPr>
          <a:xfrm rot="1399770">
            <a:off x="8192168" y="2312470"/>
            <a:ext cx="429836" cy="48189"/>
            <a:chOff x="4123139" y="985812"/>
            <a:chExt cx="418867" cy="36000"/>
          </a:xfrm>
        </p:grpSpPr>
        <p:sp>
          <p:nvSpPr>
            <p:cNvPr id="107" name="타원 106">
              <a:extLst>
                <a:ext uri="{FF2B5EF4-FFF2-40B4-BE49-F238E27FC236}">
                  <a16:creationId xmlns:a16="http://schemas.microsoft.com/office/drawing/2014/main" id="{10FD328D-F72D-4302-A0B4-926167F659F1}"/>
                </a:ext>
              </a:extLst>
            </p:cNvPr>
            <p:cNvSpPr/>
            <p:nvPr/>
          </p:nvSpPr>
          <p:spPr>
            <a:xfrm flipV="1">
              <a:off x="4123139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C29C8A4D-BADB-4A7A-A772-60C896EE3181}"/>
                </a:ext>
              </a:extLst>
            </p:cNvPr>
            <p:cNvSpPr/>
            <p:nvPr/>
          </p:nvSpPr>
          <p:spPr>
            <a:xfrm flipV="1">
              <a:off x="4312027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109" name="타원 108">
              <a:extLst>
                <a:ext uri="{FF2B5EF4-FFF2-40B4-BE49-F238E27FC236}">
                  <a16:creationId xmlns:a16="http://schemas.microsoft.com/office/drawing/2014/main" id="{905FAD8E-2CD4-45AC-B94B-A660175E41CE}"/>
                </a:ext>
              </a:extLst>
            </p:cNvPr>
            <p:cNvSpPr/>
            <p:nvPr/>
          </p:nvSpPr>
          <p:spPr>
            <a:xfrm flipV="1">
              <a:off x="4506006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</p:grpSp>
      <p:grpSp>
        <p:nvGrpSpPr>
          <p:cNvPr id="99" name="그룹 98">
            <a:extLst>
              <a:ext uri="{FF2B5EF4-FFF2-40B4-BE49-F238E27FC236}">
                <a16:creationId xmlns:a16="http://schemas.microsoft.com/office/drawing/2014/main" id="{A443509E-7476-4170-9AE3-D93C85A9FC59}"/>
              </a:ext>
            </a:extLst>
          </p:cNvPr>
          <p:cNvGrpSpPr/>
          <p:nvPr/>
        </p:nvGrpSpPr>
        <p:grpSpPr>
          <a:xfrm rot="19950907">
            <a:off x="8226698" y="5213454"/>
            <a:ext cx="429836" cy="48189"/>
            <a:chOff x="4123139" y="985812"/>
            <a:chExt cx="418867" cy="36000"/>
          </a:xfrm>
        </p:grpSpPr>
        <p:sp>
          <p:nvSpPr>
            <p:cNvPr id="104" name="타원 103">
              <a:extLst>
                <a:ext uri="{FF2B5EF4-FFF2-40B4-BE49-F238E27FC236}">
                  <a16:creationId xmlns:a16="http://schemas.microsoft.com/office/drawing/2014/main" id="{9BC5FF63-A6B2-47A9-BA1F-8B3025A25A3F}"/>
                </a:ext>
              </a:extLst>
            </p:cNvPr>
            <p:cNvSpPr/>
            <p:nvPr/>
          </p:nvSpPr>
          <p:spPr>
            <a:xfrm flipV="1">
              <a:off x="4123139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7EF06164-87DE-4FCB-B9A5-C25AAB498FB9}"/>
                </a:ext>
              </a:extLst>
            </p:cNvPr>
            <p:cNvSpPr/>
            <p:nvPr/>
          </p:nvSpPr>
          <p:spPr>
            <a:xfrm flipV="1">
              <a:off x="4312027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106" name="타원 105">
              <a:extLst>
                <a:ext uri="{FF2B5EF4-FFF2-40B4-BE49-F238E27FC236}">
                  <a16:creationId xmlns:a16="http://schemas.microsoft.com/office/drawing/2014/main" id="{3E738E5F-CBD7-4B2D-BA8E-C83C5918A66C}"/>
                </a:ext>
              </a:extLst>
            </p:cNvPr>
            <p:cNvSpPr/>
            <p:nvPr/>
          </p:nvSpPr>
          <p:spPr>
            <a:xfrm flipV="1">
              <a:off x="4506006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</p:grpSp>
      <p:grpSp>
        <p:nvGrpSpPr>
          <p:cNvPr id="100" name="그룹 99">
            <a:extLst>
              <a:ext uri="{FF2B5EF4-FFF2-40B4-BE49-F238E27FC236}">
                <a16:creationId xmlns:a16="http://schemas.microsoft.com/office/drawing/2014/main" id="{48AE8571-CD70-4B79-B1AA-387663D432D2}"/>
              </a:ext>
            </a:extLst>
          </p:cNvPr>
          <p:cNvGrpSpPr/>
          <p:nvPr/>
        </p:nvGrpSpPr>
        <p:grpSpPr>
          <a:xfrm rot="19950907">
            <a:off x="8947235" y="4864310"/>
            <a:ext cx="429836" cy="48189"/>
            <a:chOff x="4123139" y="985812"/>
            <a:chExt cx="418867" cy="36000"/>
          </a:xfrm>
        </p:grpSpPr>
        <p:sp>
          <p:nvSpPr>
            <p:cNvPr id="101" name="타원 100">
              <a:extLst>
                <a:ext uri="{FF2B5EF4-FFF2-40B4-BE49-F238E27FC236}">
                  <a16:creationId xmlns:a16="http://schemas.microsoft.com/office/drawing/2014/main" id="{92000968-B7F5-4CC4-B697-550159637294}"/>
                </a:ext>
              </a:extLst>
            </p:cNvPr>
            <p:cNvSpPr/>
            <p:nvPr/>
          </p:nvSpPr>
          <p:spPr>
            <a:xfrm flipV="1">
              <a:off x="4123139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0E686A13-8259-42A0-B54E-152D6AC12679}"/>
                </a:ext>
              </a:extLst>
            </p:cNvPr>
            <p:cNvSpPr/>
            <p:nvPr/>
          </p:nvSpPr>
          <p:spPr>
            <a:xfrm flipV="1">
              <a:off x="4312027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103" name="타원 102">
              <a:extLst>
                <a:ext uri="{FF2B5EF4-FFF2-40B4-BE49-F238E27FC236}">
                  <a16:creationId xmlns:a16="http://schemas.microsoft.com/office/drawing/2014/main" id="{78E35EE4-2D94-4A81-82DC-1099E47AB784}"/>
                </a:ext>
              </a:extLst>
            </p:cNvPr>
            <p:cNvSpPr/>
            <p:nvPr/>
          </p:nvSpPr>
          <p:spPr>
            <a:xfrm flipV="1">
              <a:off x="4506006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</p:grpSp>
      <p:sp>
        <p:nvSpPr>
          <p:cNvPr id="137" name="타원 136">
            <a:extLst>
              <a:ext uri="{FF2B5EF4-FFF2-40B4-BE49-F238E27FC236}">
                <a16:creationId xmlns:a16="http://schemas.microsoft.com/office/drawing/2014/main" id="{D9B5297A-5996-419D-BF39-E47A96A12226}"/>
              </a:ext>
            </a:extLst>
          </p:cNvPr>
          <p:cNvSpPr/>
          <p:nvPr/>
        </p:nvSpPr>
        <p:spPr>
          <a:xfrm>
            <a:off x="5896006" y="2866485"/>
            <a:ext cx="252000" cy="252000"/>
          </a:xfrm>
          <a:prstGeom prst="ellipse">
            <a:avLst/>
          </a:prstGeom>
          <a:ln w="57150">
            <a:solidFill>
              <a:srgbClr val="2ED78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4E21261B-FDA0-4AC0-9EEF-2FDD34CF02DD}"/>
              </a:ext>
            </a:extLst>
          </p:cNvPr>
          <p:cNvSpPr/>
          <p:nvPr/>
        </p:nvSpPr>
        <p:spPr>
          <a:xfrm>
            <a:off x="5881732" y="3300580"/>
            <a:ext cx="252000" cy="252000"/>
          </a:xfrm>
          <a:prstGeom prst="ellipse">
            <a:avLst/>
          </a:prstGeom>
          <a:ln w="57150">
            <a:solidFill>
              <a:srgbClr val="2ED78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3E0352BF-3CD8-48F4-A909-1CD708162BB8}"/>
              </a:ext>
            </a:extLst>
          </p:cNvPr>
          <p:cNvSpPr/>
          <p:nvPr/>
        </p:nvSpPr>
        <p:spPr>
          <a:xfrm>
            <a:off x="5936871" y="4110794"/>
            <a:ext cx="252000" cy="252000"/>
          </a:xfrm>
          <a:prstGeom prst="ellipse">
            <a:avLst/>
          </a:prstGeom>
          <a:ln w="57150">
            <a:solidFill>
              <a:srgbClr val="2ED78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grpSp>
        <p:nvGrpSpPr>
          <p:cNvPr id="140" name="그룹 139">
            <a:extLst>
              <a:ext uri="{FF2B5EF4-FFF2-40B4-BE49-F238E27FC236}">
                <a16:creationId xmlns:a16="http://schemas.microsoft.com/office/drawing/2014/main" id="{3E5D64D4-D226-4B6E-82D7-C1592C2E7BCF}"/>
              </a:ext>
            </a:extLst>
          </p:cNvPr>
          <p:cNvGrpSpPr/>
          <p:nvPr/>
        </p:nvGrpSpPr>
        <p:grpSpPr>
          <a:xfrm rot="5400000">
            <a:off x="10284339" y="3808389"/>
            <a:ext cx="429836" cy="48189"/>
            <a:chOff x="4123139" y="985812"/>
            <a:chExt cx="418867" cy="36000"/>
          </a:xfrm>
        </p:grpSpPr>
        <p:sp>
          <p:nvSpPr>
            <p:cNvPr id="141" name="타원 140">
              <a:extLst>
                <a:ext uri="{FF2B5EF4-FFF2-40B4-BE49-F238E27FC236}">
                  <a16:creationId xmlns:a16="http://schemas.microsoft.com/office/drawing/2014/main" id="{02EB854D-B180-485E-AEDA-857926D56680}"/>
                </a:ext>
              </a:extLst>
            </p:cNvPr>
            <p:cNvSpPr/>
            <p:nvPr/>
          </p:nvSpPr>
          <p:spPr>
            <a:xfrm flipV="1">
              <a:off x="4123139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142" name="타원 141">
              <a:extLst>
                <a:ext uri="{FF2B5EF4-FFF2-40B4-BE49-F238E27FC236}">
                  <a16:creationId xmlns:a16="http://schemas.microsoft.com/office/drawing/2014/main" id="{9DB47762-A961-4C12-A180-856F28CEE36A}"/>
                </a:ext>
              </a:extLst>
            </p:cNvPr>
            <p:cNvSpPr/>
            <p:nvPr/>
          </p:nvSpPr>
          <p:spPr>
            <a:xfrm flipV="1">
              <a:off x="4312027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6CA8A40B-7EBE-46F6-8801-929EC8B77EE4}"/>
                </a:ext>
              </a:extLst>
            </p:cNvPr>
            <p:cNvSpPr/>
            <p:nvPr/>
          </p:nvSpPr>
          <p:spPr>
            <a:xfrm flipV="1">
              <a:off x="4506006" y="985812"/>
              <a:ext cx="36000" cy="360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12롯데마트드림Light" panose="02020603020101020101" pitchFamily="18" charset="-127"/>
                <a:ea typeface="12롯데마트드림Light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66433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직사각형 255">
            <a:extLst>
              <a:ext uri="{FF2B5EF4-FFF2-40B4-BE49-F238E27FC236}">
                <a16:creationId xmlns:a16="http://schemas.microsoft.com/office/drawing/2014/main" id="{C0801365-8ED8-48A0-AB58-53C05A735C0D}"/>
              </a:ext>
            </a:extLst>
          </p:cNvPr>
          <p:cNvSpPr/>
          <p:nvPr/>
        </p:nvSpPr>
        <p:spPr>
          <a:xfrm>
            <a:off x="0" y="651721"/>
            <a:ext cx="12216800" cy="5554558"/>
          </a:xfrm>
          <a:prstGeom prst="rect">
            <a:avLst/>
          </a:prstGeom>
          <a:solidFill>
            <a:srgbClr val="6ECD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8" name="직사각형 257">
            <a:extLst>
              <a:ext uri="{FF2B5EF4-FFF2-40B4-BE49-F238E27FC236}">
                <a16:creationId xmlns:a16="http://schemas.microsoft.com/office/drawing/2014/main" id="{C886071D-167C-4C9A-8D53-6AD2B3CAB02B}"/>
              </a:ext>
            </a:extLst>
          </p:cNvPr>
          <p:cNvSpPr/>
          <p:nvPr/>
        </p:nvSpPr>
        <p:spPr>
          <a:xfrm>
            <a:off x="2880360" y="2718036"/>
            <a:ext cx="6431280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en-US" altLang="ko-KR" sz="9600" b="1" dirty="0">
                <a:solidFill>
                  <a:prstClr val="white"/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Thank you</a:t>
            </a:r>
          </a:p>
        </p:txBody>
      </p:sp>
      <p:pic>
        <p:nvPicPr>
          <p:cNvPr id="259" name="그림 258">
            <a:extLst>
              <a:ext uri="{FF2B5EF4-FFF2-40B4-BE49-F238E27FC236}">
                <a16:creationId xmlns:a16="http://schemas.microsoft.com/office/drawing/2014/main" id="{BD7C0510-F055-4B7C-8051-79EF839E71E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2ED78B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0" y="4863332"/>
            <a:ext cx="3952102" cy="1342947"/>
          </a:xfrm>
          <a:prstGeom prst="rect">
            <a:avLst/>
          </a:prstGeom>
        </p:spPr>
      </p:pic>
      <p:pic>
        <p:nvPicPr>
          <p:cNvPr id="260" name="그림 259">
            <a:extLst>
              <a:ext uri="{FF2B5EF4-FFF2-40B4-BE49-F238E27FC236}">
                <a16:creationId xmlns:a16="http://schemas.microsoft.com/office/drawing/2014/main" id="{E58265A8-AF19-4AC7-BF5F-26CFE21E97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2ED78B">
                <a:tint val="45000"/>
                <a:satMod val="400000"/>
              </a:srgbClr>
            </a:duotone>
          </a:blip>
          <a:srcRect l="50000"/>
          <a:stretch/>
        </p:blipFill>
        <p:spPr>
          <a:xfrm>
            <a:off x="8703611" y="4862160"/>
            <a:ext cx="1976051" cy="1342947"/>
          </a:xfrm>
          <a:prstGeom prst="rect">
            <a:avLst/>
          </a:prstGeom>
        </p:spPr>
      </p:pic>
      <p:pic>
        <p:nvPicPr>
          <p:cNvPr id="261" name="그림 260">
            <a:extLst>
              <a:ext uri="{FF2B5EF4-FFF2-40B4-BE49-F238E27FC236}">
                <a16:creationId xmlns:a16="http://schemas.microsoft.com/office/drawing/2014/main" id="{E2BF26A6-4E84-44A9-8C1A-F530309524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rgbClr val="2ED78B">
                <a:tint val="45000"/>
                <a:satMod val="400000"/>
              </a:srgbClr>
            </a:duotone>
          </a:blip>
          <a:srcRect t="15625" r="49952"/>
          <a:stretch/>
        </p:blipFill>
        <p:spPr>
          <a:xfrm>
            <a:off x="10238843" y="5071734"/>
            <a:ext cx="1977957" cy="113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709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1517B1CF-658D-4A9A-B0DA-C8124AA93AE5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612" y="265247"/>
            <a:ext cx="9719553" cy="656279"/>
          </a:xfrm>
        </p:spPr>
        <p:txBody>
          <a:bodyPr>
            <a:noAutofit/>
          </a:bodyPr>
          <a:lstStyle/>
          <a:p>
            <a:r>
              <a:rPr lang="en-US" altLang="ko-KR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Contents</a:t>
            </a:r>
            <a:endParaRPr lang="ko-KR" altLang="en-US" sz="4300" dirty="0">
              <a:solidFill>
                <a:schemeClr val="bg2">
                  <a:lumMod val="25000"/>
                </a:schemeClr>
              </a:solidFill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문제점</a:t>
            </a:r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해결책</a:t>
            </a:r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타겟 분석</a:t>
            </a:r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구현 및</a:t>
            </a:r>
            <a:r>
              <a:rPr lang="en-US" altLang="ko-KR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 </a:t>
            </a:r>
            <a:r>
              <a:rPr lang="ko-KR" altLang="en-US" dirty="0"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개발</a:t>
            </a:r>
            <a:endParaRPr lang="en-US" altLang="ko-KR" dirty="0">
              <a:latin typeface="12롯데마트드림Medium" panose="02020603020101020101" pitchFamily="18" charset="-127"/>
              <a:ea typeface="12롯데마트드림Medium" panose="02020603020101020101" pitchFamily="18" charset="-127"/>
            </a:endParaRPr>
          </a:p>
          <a:p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4" name="원형: 비어 있음 3">
            <a:extLst>
              <a:ext uri="{FF2B5EF4-FFF2-40B4-BE49-F238E27FC236}">
                <a16:creationId xmlns:a16="http://schemas.microsoft.com/office/drawing/2014/main" id="{EA7EC5F1-66CE-4DCD-AC65-B1984DCF7647}"/>
              </a:ext>
            </a:extLst>
          </p:cNvPr>
          <p:cNvSpPr/>
          <p:nvPr/>
        </p:nvSpPr>
        <p:spPr>
          <a:xfrm>
            <a:off x="437131" y="1961018"/>
            <a:ext cx="197708" cy="197708"/>
          </a:xfrm>
          <a:prstGeom prst="donut">
            <a:avLst/>
          </a:prstGeom>
          <a:solidFill>
            <a:srgbClr val="2ED78B"/>
          </a:solidFill>
          <a:ln>
            <a:solidFill>
              <a:srgbClr val="3CC5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원형: 비어 있음 6">
            <a:extLst>
              <a:ext uri="{FF2B5EF4-FFF2-40B4-BE49-F238E27FC236}">
                <a16:creationId xmlns:a16="http://schemas.microsoft.com/office/drawing/2014/main" id="{C4CAE7BD-32EB-4309-8173-3AFDFC86CD31}"/>
              </a:ext>
            </a:extLst>
          </p:cNvPr>
          <p:cNvSpPr/>
          <p:nvPr/>
        </p:nvSpPr>
        <p:spPr>
          <a:xfrm>
            <a:off x="437131" y="2981156"/>
            <a:ext cx="197708" cy="197708"/>
          </a:xfrm>
          <a:prstGeom prst="donut">
            <a:avLst/>
          </a:prstGeom>
          <a:solidFill>
            <a:srgbClr val="2ED78B"/>
          </a:solidFill>
          <a:ln>
            <a:solidFill>
              <a:srgbClr val="3CC5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원형: 비어 있음 7">
            <a:extLst>
              <a:ext uri="{FF2B5EF4-FFF2-40B4-BE49-F238E27FC236}">
                <a16:creationId xmlns:a16="http://schemas.microsoft.com/office/drawing/2014/main" id="{870AEFF7-DB73-4753-A9D4-986F8A2D5B21}"/>
              </a:ext>
            </a:extLst>
          </p:cNvPr>
          <p:cNvSpPr/>
          <p:nvPr/>
        </p:nvSpPr>
        <p:spPr>
          <a:xfrm>
            <a:off x="437131" y="4001294"/>
            <a:ext cx="197708" cy="197708"/>
          </a:xfrm>
          <a:prstGeom prst="donut">
            <a:avLst/>
          </a:prstGeom>
          <a:solidFill>
            <a:srgbClr val="2ED78B"/>
          </a:solidFill>
          <a:ln>
            <a:solidFill>
              <a:srgbClr val="3CC5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원형: 비어 있음 8">
            <a:extLst>
              <a:ext uri="{FF2B5EF4-FFF2-40B4-BE49-F238E27FC236}">
                <a16:creationId xmlns:a16="http://schemas.microsoft.com/office/drawing/2014/main" id="{B64A2C9F-9B22-40BE-8D75-354ED78367EC}"/>
              </a:ext>
            </a:extLst>
          </p:cNvPr>
          <p:cNvSpPr/>
          <p:nvPr/>
        </p:nvSpPr>
        <p:spPr>
          <a:xfrm>
            <a:off x="437131" y="5021432"/>
            <a:ext cx="197708" cy="197708"/>
          </a:xfrm>
          <a:prstGeom prst="donut">
            <a:avLst/>
          </a:prstGeom>
          <a:solidFill>
            <a:srgbClr val="2ED78B"/>
          </a:solidFill>
          <a:ln>
            <a:solidFill>
              <a:srgbClr val="3CC5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7671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36A0D0E5-357D-41B4-B386-256C23DB7666}"/>
              </a:ext>
            </a:extLst>
          </p:cNvPr>
          <p:cNvSpPr txBox="1">
            <a:spLocks/>
          </p:cNvSpPr>
          <p:nvPr/>
        </p:nvSpPr>
        <p:spPr>
          <a:xfrm>
            <a:off x="362990" y="298199"/>
            <a:ext cx="9719553" cy="6562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현황</a:t>
            </a:r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F3A99B47-B029-47C3-8D3A-0C0EF5A408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6251" y="1846646"/>
            <a:ext cx="5032354" cy="4351338"/>
          </a:xfrm>
        </p:spPr>
      </p:pic>
    </p:spTree>
    <p:extLst>
      <p:ext uri="{BB962C8B-B14F-4D97-AF65-F5344CB8AC3E}">
        <p14:creationId xmlns:p14="http://schemas.microsoft.com/office/powerpoint/2010/main" val="761028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4FD834DC-6ACF-4D76-B5AC-1F7AB3B9BE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17706" y="2870360"/>
            <a:ext cx="5675008" cy="341750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459EA11-0E87-4109-BF6B-6727FF73C0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0589" y="1943671"/>
            <a:ext cx="6240354" cy="3741481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36A0D0E5-357D-41B4-B386-256C23DB7666}"/>
              </a:ext>
            </a:extLst>
          </p:cNvPr>
          <p:cNvSpPr txBox="1">
            <a:spLocks/>
          </p:cNvSpPr>
          <p:nvPr/>
        </p:nvSpPr>
        <p:spPr>
          <a:xfrm>
            <a:off x="362990" y="298199"/>
            <a:ext cx="9719553" cy="6562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문제점</a:t>
            </a:r>
          </a:p>
        </p:txBody>
      </p:sp>
    </p:spTree>
    <p:extLst>
      <p:ext uri="{BB962C8B-B14F-4D97-AF65-F5344CB8AC3E}">
        <p14:creationId xmlns:p14="http://schemas.microsoft.com/office/powerpoint/2010/main" val="1614283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문제점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C51D492-1CEB-4C53-B40A-272DEB0DB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8665" y="2592855"/>
            <a:ext cx="5829805" cy="349026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954898A-61E5-4DFB-B2E2-2C5440FB23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21" y="1793214"/>
            <a:ext cx="6797629" cy="374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44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경쟁 서비스 분석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E1F2708-12AD-42BE-AE68-85A87C127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4498" y="1904303"/>
            <a:ext cx="2487068" cy="441484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09726B9-0D6D-4E7C-A650-D4AC4FA1D9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359" y="1904302"/>
            <a:ext cx="2487068" cy="441484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82639DF-FF92-42F8-A3A1-D94DD553D6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7224" y="1456339"/>
            <a:ext cx="7042909" cy="486280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26DCF2A-5577-4293-8857-5FCB8095F3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071" y="1416517"/>
            <a:ext cx="712809" cy="69628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EDC2269-C0BF-4BDD-A0F7-2D3CC342B9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09420" y="1416517"/>
            <a:ext cx="671486" cy="661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431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해결책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600" y="4033748"/>
            <a:ext cx="10515600" cy="4351338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일별 입장객 수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, 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날씨 데이터셋 등을 사용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r>
              <a:rPr lang="ko-KR" altLang="en-US" dirty="0" err="1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머신러닝을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 통해 학습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indent="0">
              <a:buNone/>
            </a:pPr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FAAEC777-A1D2-45C6-9DFB-CD40091CE1BE}"/>
              </a:ext>
            </a:extLst>
          </p:cNvPr>
          <p:cNvSpPr txBox="1">
            <a:spLocks/>
          </p:cNvSpPr>
          <p:nvPr/>
        </p:nvSpPr>
        <p:spPr>
          <a:xfrm>
            <a:off x="1311918" y="2335046"/>
            <a:ext cx="10515600" cy="7363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36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미래의 특정 날짜에 어느 정도의 사람이 올 지 예측</a:t>
            </a:r>
            <a:r>
              <a:rPr lang="en-US" altLang="ko-KR" sz="3600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!</a:t>
            </a:r>
          </a:p>
          <a:p>
            <a:endParaRPr lang="en-US" altLang="ko-KR" sz="3600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ko-KR" altLang="en-US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6365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타겟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소중한 여름휴가 기간에 놀이공원에서</a:t>
            </a:r>
            <a:endParaRPr lang="en-US" altLang="ko-KR" dirty="0">
              <a:latin typeface="12롯데마트드림Light" panose="02020603020101020101" pitchFamily="18" charset="-127"/>
              <a:ea typeface="12롯데마트드림Light" panose="02020603020101020101" pitchFamily="18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티 익스프레스를 </a:t>
            </a:r>
            <a:r>
              <a:rPr lang="en-US" altLang="ko-KR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10</a:t>
            </a:r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번 타고 싶은 사람</a:t>
            </a:r>
          </a:p>
        </p:txBody>
      </p:sp>
      <p:pic>
        <p:nvPicPr>
          <p:cNvPr id="7" name="그림 6" descr="사람, 실외, 쥐고있는, 남자이(가) 표시된 사진&#10;&#10;자동 생성된 설명">
            <a:extLst>
              <a:ext uri="{FF2B5EF4-FFF2-40B4-BE49-F238E27FC236}">
                <a16:creationId xmlns:a16="http://schemas.microsoft.com/office/drawing/2014/main" id="{3CD1BBAB-D1B1-4034-87E0-3E231B90A1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2" t="1290" b="898"/>
          <a:stretch/>
        </p:blipFill>
        <p:spPr>
          <a:xfrm>
            <a:off x="7447006" y="1825625"/>
            <a:ext cx="3486665" cy="461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991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08292C3-B0EF-4C1D-AF50-95B586213283}"/>
              </a:ext>
            </a:extLst>
          </p:cNvPr>
          <p:cNvSpPr/>
          <p:nvPr/>
        </p:nvSpPr>
        <p:spPr>
          <a:xfrm>
            <a:off x="0" y="0"/>
            <a:ext cx="12216800" cy="1186774"/>
          </a:xfrm>
          <a:prstGeom prst="rect">
            <a:avLst/>
          </a:prstGeom>
          <a:solidFill>
            <a:schemeClr val="bg2">
              <a:lumMod val="90000"/>
              <a:alpha val="86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73ED2A5-E9EA-41E1-A820-0F2789EA5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990" y="265247"/>
            <a:ext cx="9719553" cy="656279"/>
          </a:xfrm>
        </p:spPr>
        <p:txBody>
          <a:bodyPr>
            <a:noAutofit/>
          </a:bodyPr>
          <a:lstStyle/>
          <a:p>
            <a:r>
              <a:rPr lang="ko-KR" altLang="en-US" sz="4300" dirty="0">
                <a:solidFill>
                  <a:schemeClr val="bg2">
                    <a:lumMod val="25000"/>
                  </a:schemeClr>
                </a:solidFill>
                <a:latin typeface="12롯데마트드림Medium" panose="02020603020101020101" pitchFamily="18" charset="-127"/>
                <a:ea typeface="12롯데마트드림Medium" panose="02020603020101020101" pitchFamily="18" charset="-127"/>
              </a:rPr>
              <a:t>타겟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D28686-58FF-48F8-8C67-11936666C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12롯데마트드림Light" panose="02020603020101020101" pitchFamily="18" charset="-127"/>
                <a:ea typeface="12롯데마트드림Light" panose="02020603020101020101" pitchFamily="18" charset="-127"/>
              </a:rPr>
              <a:t>눈치게임에서 승리하고 싶은 사람들</a:t>
            </a:r>
          </a:p>
        </p:txBody>
      </p:sp>
      <p:pic>
        <p:nvPicPr>
          <p:cNvPr id="8" name="그림 7" descr="사람, 건물, 실외, 스포츠이(가) 표시된 사진&#10;&#10;자동 생성된 설명">
            <a:extLst>
              <a:ext uri="{FF2B5EF4-FFF2-40B4-BE49-F238E27FC236}">
                <a16:creationId xmlns:a16="http://schemas.microsoft.com/office/drawing/2014/main" id="{DBA11397-929D-4FDC-A4FE-09DC7F3DB9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6687" y="1825625"/>
            <a:ext cx="4958345" cy="407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51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</TotalTime>
  <Words>159</Words>
  <Application>Microsoft Office PowerPoint</Application>
  <PresentationFormat>와이드스크린</PresentationFormat>
  <Paragraphs>67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12롯데마트드림Light</vt:lpstr>
      <vt:lpstr>12롯데마트드림Medium</vt:lpstr>
      <vt:lpstr>맑은 고딕</vt:lpstr>
      <vt:lpstr>Arial</vt:lpstr>
      <vt:lpstr>Office 테마</vt:lpstr>
      <vt:lpstr>PowerPoint 프레젠테이션</vt:lpstr>
      <vt:lpstr>Contents</vt:lpstr>
      <vt:lpstr>PowerPoint 프레젠테이션</vt:lpstr>
      <vt:lpstr>PowerPoint 프레젠테이션</vt:lpstr>
      <vt:lpstr>문제점</vt:lpstr>
      <vt:lpstr>경쟁 서비스 분석</vt:lpstr>
      <vt:lpstr>해결책</vt:lpstr>
      <vt:lpstr>타겟 분석</vt:lpstr>
      <vt:lpstr>타겟 분석</vt:lpstr>
      <vt:lpstr>타겟 분석</vt:lpstr>
      <vt:lpstr>타겟 분석</vt:lpstr>
      <vt:lpstr>구현</vt:lpstr>
      <vt:lpstr>구현</vt:lpstr>
      <vt:lpstr>데이터셋과 모델링</vt:lpstr>
      <vt:lpstr>데이터셋과 모델링</vt:lpstr>
      <vt:lpstr>데이터셋과 모델링</vt:lpstr>
      <vt:lpstr>데이터셋과 모델링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집중교육1제안발표</dc:title>
  <dc:creator>kwakms123@ajou.ac.kr</dc:creator>
  <cp:lastModifiedBy>rkdcksgur@ajou.ac.kr</cp:lastModifiedBy>
  <cp:revision>50</cp:revision>
  <dcterms:created xsi:type="dcterms:W3CDTF">2019-09-30T08:08:50Z</dcterms:created>
  <dcterms:modified xsi:type="dcterms:W3CDTF">2019-10-03T10:24:58Z</dcterms:modified>
</cp:coreProperties>
</file>